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6" r:id="rId3"/>
    <p:sldId id="264" r:id="rId4"/>
    <p:sldId id="261" r:id="rId5"/>
    <p:sldId id="258" r:id="rId6"/>
    <p:sldId id="259" r:id="rId7"/>
    <p:sldId id="277" r:id="rId8"/>
    <p:sldId id="260" r:id="rId9"/>
    <p:sldId id="262" r:id="rId10"/>
    <p:sldId id="278" r:id="rId11"/>
    <p:sldId id="266" r:id="rId12"/>
    <p:sldId id="279" r:id="rId13"/>
    <p:sldId id="267" r:id="rId14"/>
    <p:sldId id="280" r:id="rId15"/>
    <p:sldId id="281" r:id="rId16"/>
    <p:sldId id="282" r:id="rId17"/>
    <p:sldId id="283" r:id="rId18"/>
    <p:sldId id="284" r:id="rId19"/>
    <p:sldId id="269" r:id="rId20"/>
    <p:sldId id="285" r:id="rId21"/>
    <p:sldId id="286" r:id="rId22"/>
    <p:sldId id="268" r:id="rId23"/>
    <p:sldId id="275" r:id="rId24"/>
    <p:sldId id="287" r:id="rId25"/>
    <p:sldId id="288" r:id="rId26"/>
    <p:sldId id="271" r:id="rId27"/>
    <p:sldId id="274" r:id="rId28"/>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76" autoAdjust="0"/>
  </p:normalViewPr>
  <p:slideViewPr>
    <p:cSldViewPr snapToGrid="0">
      <p:cViewPr>
        <p:scale>
          <a:sx n="131" d="100"/>
          <a:sy n="131" d="100"/>
        </p:scale>
        <p:origin x="364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14CC6-B8F6-450E-AFBB-4C909553C925}" type="datetimeFigureOut">
              <a:rPr lang="ro-RO" smtClean="0"/>
              <a:t>10.07.2024</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507F7-B284-4030-AA10-4249F2C1B03C}" type="slidenum">
              <a:rPr lang="ro-RO" smtClean="0"/>
              <a:t>‹#›</a:t>
            </a:fld>
            <a:endParaRPr lang="ro-RO"/>
          </a:p>
        </p:txBody>
      </p:sp>
    </p:spTree>
    <p:extLst>
      <p:ext uri="{BB962C8B-B14F-4D97-AF65-F5344CB8AC3E}">
        <p14:creationId xmlns:p14="http://schemas.microsoft.com/office/powerpoint/2010/main" val="3733111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a:t>
            </a:fld>
            <a:endParaRPr lang="ro-RO"/>
          </a:p>
        </p:txBody>
      </p:sp>
    </p:spTree>
    <p:extLst>
      <p:ext uri="{BB962C8B-B14F-4D97-AF65-F5344CB8AC3E}">
        <p14:creationId xmlns:p14="http://schemas.microsoft.com/office/powerpoint/2010/main" val="338528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ro-RO" dirty="0"/>
              <a:t>Pentru a spori eficiența proiectului, am implementat un subsistem care funcționează ca un Enable pentru Transformata Clarke. Aceast</a:t>
            </a:r>
            <a:r>
              <a:rPr lang="en-US" dirty="0"/>
              <a:t>a</a:t>
            </a:r>
            <a:r>
              <a:rPr lang="ro-RO" dirty="0"/>
              <a:t> face ca Transformata Clarke să fie calculată doar când se detectează o schimbare a starii senzorilor Hall, astfel încât să se reducă utilizarea resurselor de calcul.</a:t>
            </a:r>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10</a:t>
            </a:fld>
            <a:endParaRPr lang="ro-RO"/>
          </a:p>
        </p:txBody>
      </p:sp>
    </p:spTree>
    <p:extLst>
      <p:ext uri="{BB962C8B-B14F-4D97-AF65-F5344CB8AC3E}">
        <p14:creationId xmlns:p14="http://schemas.microsoft.com/office/powerpoint/2010/main" val="352012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dirty="0"/>
              <a:t>Am folosit 2 module ecap, fiecare conectate la propriul senzor hall pentru a evita situatia in care zgomotul de pe un sensor hall creaza o succesiune f rapida  de fronturi crescatoare si descrescatoare. Aceasta succesiune ar putea fi interpretata ca o frecventa mare a senzorului hall ceea ce ar indica in mod fals ca motorul are o viteza de rotatie mare.</a:t>
            </a:r>
          </a:p>
          <a:p>
            <a:r>
              <a:rPr lang="ro-RO" dirty="0"/>
              <a:t>Avand doua masuratori disponibile, aleg modulul ecap care a indicat perioada cea mai mare</a:t>
            </a:r>
          </a:p>
          <a:p>
            <a:endParaRPr lang="ro-RO" dirty="0"/>
          </a:p>
          <a:p>
            <a:endParaRPr lang="ro-RO" dirty="0"/>
          </a:p>
          <a:p>
            <a:endParaRPr lang="en-US" dirty="0"/>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11</a:t>
            </a:fld>
            <a:endParaRPr lang="ro-RO"/>
          </a:p>
        </p:txBody>
      </p:sp>
    </p:spTree>
    <p:extLst>
      <p:ext uri="{BB962C8B-B14F-4D97-AF65-F5344CB8AC3E}">
        <p14:creationId xmlns:p14="http://schemas.microsoft.com/office/powerpoint/2010/main" val="328962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Utilizarea modulului eCAP în proiectul nostru ne permite să obținem date precise și în timp real despre performanța motorului, contribuind semnificativ la controlul eficient și fiabil al acestuia.</a:t>
            </a:r>
            <a:endParaRPr lang="en-US" dirty="0"/>
          </a:p>
          <a:p>
            <a:endParaRPr lang="en-US" dirty="0"/>
          </a:p>
          <a:p>
            <a:r>
              <a:rPr lang="ro-RO" dirty="0"/>
              <a:t>Perioada=valoare_captura_2−valoare_captura_1</a:t>
            </a:r>
            <a:r>
              <a:rPr lang="en-US" dirty="0"/>
              <a:t> </a:t>
            </a:r>
          </a:p>
          <a:p>
            <a:r>
              <a:rPr lang="ro-RO" dirty="0"/>
              <a:t>Frecvența=</a:t>
            </a:r>
            <a:r>
              <a:rPr lang="en-US" dirty="0"/>
              <a:t>1/</a:t>
            </a:r>
            <a:r>
              <a:rPr lang="ro-RO" dirty="0"/>
              <a:t>Perioada</a:t>
            </a:r>
            <a:endParaRPr lang="en-US" dirty="0"/>
          </a:p>
          <a:p>
            <a:r>
              <a:rPr lang="pt-BR" dirty="0"/>
              <a:t>Viteza=Frecvența×factor_de_scalare</a:t>
            </a:r>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12</a:t>
            </a:fld>
            <a:endParaRPr lang="ro-RO"/>
          </a:p>
        </p:txBody>
      </p:sp>
    </p:spTree>
    <p:extLst>
      <p:ext uri="{BB962C8B-B14F-4D97-AF65-F5344CB8AC3E}">
        <p14:creationId xmlns:p14="http://schemas.microsoft.com/office/powerpoint/2010/main" val="212824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dirty="0"/>
              <a:t>Uart- asincron, baud rate(viteza de transmisie a datelor configurabila)</a:t>
            </a:r>
          </a:p>
          <a:p>
            <a:endParaRPr lang="ro-RO" dirty="0"/>
          </a:p>
          <a:p>
            <a:endParaRPr lang="ro-RO" dirty="0"/>
          </a:p>
          <a:p>
            <a:r>
              <a:rPr lang="ro-RO" dirty="0"/>
              <a:t>Max- translator de nivel de tensiune</a:t>
            </a:r>
          </a:p>
        </p:txBody>
      </p:sp>
      <p:sp>
        <p:nvSpPr>
          <p:cNvPr id="4" name="Slide Number Placeholder 3"/>
          <p:cNvSpPr>
            <a:spLocks noGrp="1"/>
          </p:cNvSpPr>
          <p:nvPr>
            <p:ph type="sldNum" sz="quarter" idx="5"/>
          </p:nvPr>
        </p:nvSpPr>
        <p:spPr/>
        <p:txBody>
          <a:bodyPr/>
          <a:lstStyle/>
          <a:p>
            <a:fld id="{969507F7-B284-4030-AA10-4249F2C1B03C}" type="slidenum">
              <a:rPr lang="ro-RO" smtClean="0"/>
              <a:t>13</a:t>
            </a:fld>
            <a:endParaRPr lang="ro-RO"/>
          </a:p>
        </p:txBody>
      </p:sp>
    </p:spTree>
    <p:extLst>
      <p:ext uri="{BB962C8B-B14F-4D97-AF65-F5344CB8AC3E}">
        <p14:creationId xmlns:p14="http://schemas.microsoft.com/office/powerpoint/2010/main" val="3571828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Procesorul utilizat in aceasta lucrare are 4 astfel de module SCI(A, B, C și D).</a:t>
            </a:r>
            <a:endParaRPr lang="ro-R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ro-RO"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Acesta transmite parametrii calculați în etapele anterioare(theta, RPMSpdFill, fpid, ). </a:t>
            </a:r>
            <a:endParaRPr lang="ro-R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14</a:t>
            </a:fld>
            <a:endParaRPr lang="ro-RO"/>
          </a:p>
        </p:txBody>
      </p:sp>
    </p:spTree>
    <p:extLst>
      <p:ext uri="{BB962C8B-B14F-4D97-AF65-F5344CB8AC3E}">
        <p14:creationId xmlns:p14="http://schemas.microsoft.com/office/powerpoint/2010/main" val="2215708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15</a:t>
            </a:fld>
            <a:endParaRPr lang="ro-RO"/>
          </a:p>
        </p:txBody>
      </p:sp>
    </p:spTree>
    <p:extLst>
      <p:ext uri="{BB962C8B-B14F-4D97-AF65-F5344CB8AC3E}">
        <p14:creationId xmlns:p14="http://schemas.microsoft.com/office/powerpoint/2010/main" val="317554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800" dirty="0">
                <a:solidFill>
                  <a:srgbClr val="000000"/>
                </a:solidFill>
                <a:effectLst/>
                <a:latin typeface="Times New Roman" panose="02020603050405020304" pitchFamily="18" charset="0"/>
                <a:ea typeface="Aptos" panose="020B0004020202020204" pitchFamily="34" charset="0"/>
              </a:rPr>
              <a:t>În proiectul acesta, acest bloc utilizează tot modulul A (ca și în cazul transmisiei seriale) si </a:t>
            </a: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necesită configurarea parametrului “Data length” pentru a face cunoscută lungimea secvenței de date(</a:t>
            </a:r>
            <a:r>
              <a:rPr lang="ro-RO" sz="18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serial_data_length = 9;</a:t>
            </a:r>
            <a:r>
              <a:rPr lang="ro-RO" sz="1800" kern="0" dirty="0">
                <a:effectLst/>
                <a:latin typeface="Times New Roman" panose="02020603050405020304" pitchFamily="18" charset="0"/>
                <a:ea typeface="Aptos" panose="020B0004020202020204" pitchFamily="34" charset="0"/>
                <a:cs typeface="Times New Roman" panose="02020603050405020304" pitchFamily="18" charset="0"/>
              </a:rPr>
              <a:t>).</a:t>
            </a:r>
            <a:r>
              <a:rPr lang="ro-RO" sz="18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ro-R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ro-RO"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În cazul acesta blocul recepționează 9 parametri, conform figurii 4.5.2: Ud_man, Uq_man, SpeedRef, M/A switch,</a:t>
            </a:r>
            <a:r>
              <a:rPr lang="ro-RO"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EN_GATE Switch, KpPI, KiPI, iqRef și teta_align.</a:t>
            </a:r>
            <a:endParaRPr lang="ro-R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16</a:t>
            </a:fld>
            <a:endParaRPr lang="ro-RO"/>
          </a:p>
        </p:txBody>
      </p:sp>
    </p:spTree>
    <p:extLst>
      <p:ext uri="{BB962C8B-B14F-4D97-AF65-F5344CB8AC3E}">
        <p14:creationId xmlns:p14="http://schemas.microsoft.com/office/powerpoint/2010/main" val="174726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17</a:t>
            </a:fld>
            <a:endParaRPr lang="ro-RO"/>
          </a:p>
        </p:txBody>
      </p:sp>
    </p:spTree>
    <p:extLst>
      <p:ext uri="{BB962C8B-B14F-4D97-AF65-F5344CB8AC3E}">
        <p14:creationId xmlns:p14="http://schemas.microsoft.com/office/powerpoint/2010/main" val="3762960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Controlul cu orientare după câmp constă în controlul asupra curenţilor statorulul reprezentaţi vectorial. Acest control are la bază proiecţia cu care putem transforma sistemul trifazat dependent de timp şi de viteză în sistem de două coordonate invariant la timp(d,q). Această transformare conduce la un sistem asemănător cu cea a motoarelor invariante. </a:t>
            </a:r>
          </a:p>
          <a:p>
            <a:endParaRPr lang="en-US" dirty="0"/>
          </a:p>
          <a:p>
            <a:r>
              <a:rPr lang="en-US" dirty="0"/>
              <a:t>M</a:t>
            </a:r>
            <a:r>
              <a:rPr lang="ro-RO" dirty="0"/>
              <a:t>aşinile cu control cu orientare după câmp au nevoie de două constante ca referinţă de intrare: componenta cuplului (coordonata q) şi componenta de flux (coordonata d). Structura de comandă prelucrează cantităţi electrice instantanee. Acesta dă acurateţe controlului, atăt în stare staţionară cât şi în cele tranzitorii. De acea controlul cu orientare după câmp rezolvă problemele schemei clasice datorită faptului că: facilitează atingerea referinţei constante şi facilitând folosirea controlului direct a cuplului. Menţinând amplitudinea fluxului rotoric la o valoare fixă, avem relaţie liniară dintre cuplu şi componenta de cuplu a cutentului statoric, astfel putând controla cuplul modificând componenta cuplului vectorului curentului statoric. </a:t>
            </a:r>
            <a:endParaRPr lang="en-US" dirty="0"/>
          </a:p>
          <a:p>
            <a:endParaRPr lang="en-US" dirty="0"/>
          </a:p>
          <a:p>
            <a:endParaRPr lang="ro-RO" dirty="0"/>
          </a:p>
          <a:p>
            <a:r>
              <a:rPr lang="ro-RO" dirty="0"/>
              <a:t>Transforma sistemul trifazat dependent de timp si viteza in sistem cu 2 coordonate invariante in timp(d q)</a:t>
            </a:r>
          </a:p>
        </p:txBody>
      </p:sp>
      <p:sp>
        <p:nvSpPr>
          <p:cNvPr id="4" name="Slide Number Placeholder 3"/>
          <p:cNvSpPr>
            <a:spLocks noGrp="1"/>
          </p:cNvSpPr>
          <p:nvPr>
            <p:ph type="sldNum" sz="quarter" idx="5"/>
          </p:nvPr>
        </p:nvSpPr>
        <p:spPr/>
        <p:txBody>
          <a:bodyPr/>
          <a:lstStyle/>
          <a:p>
            <a:fld id="{969507F7-B284-4030-AA10-4249F2C1B03C}" type="slidenum">
              <a:rPr lang="ro-RO" smtClean="0"/>
              <a:t>19</a:t>
            </a:fld>
            <a:endParaRPr lang="ro-RO"/>
          </a:p>
        </p:txBody>
      </p:sp>
    </p:spTree>
    <p:extLst>
      <p:ext uri="{BB962C8B-B14F-4D97-AF65-F5344CB8AC3E}">
        <p14:creationId xmlns:p14="http://schemas.microsoft.com/office/powerpoint/2010/main" val="244228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dirty="0">
                <a:effectLst/>
                <a:latin typeface="Times New Roman" panose="02020603050405020304" pitchFamily="18" charset="0"/>
                <a:ea typeface="Aptos" panose="020B0004020202020204" pitchFamily="34" charset="0"/>
              </a:rPr>
              <a:t>ilustrează schema Simulink a unui sistem de control pentru un motor electric, utilizând tehnici de control vectorial . </a:t>
            </a:r>
          </a:p>
          <a:p>
            <a:endParaRPr lang="ro-RO" sz="1800"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800" dirty="0">
                <a:effectLst/>
                <a:latin typeface="Times New Roman" panose="02020603050405020304" pitchFamily="18" charset="0"/>
                <a:ea typeface="Aptos" panose="020B0004020202020204" pitchFamily="34" charset="0"/>
              </a:rPr>
              <a:t>Schema a fost proiectată pentru a funcționa atât în mod automat, cât și în mod manual, oferind o mare flexibilitate sistemului. </a:t>
            </a:r>
            <a:r>
              <a:rPr lang="ro-RO" sz="1800" kern="100" dirty="0">
                <a:effectLst/>
                <a:latin typeface="Times New Roman" panose="02020603050405020304" pitchFamily="18" charset="0"/>
                <a:ea typeface="Aptos" panose="020B0004020202020204" pitchFamily="34" charset="0"/>
                <a:cs typeface="Times New Roman" panose="02020603050405020304" pitchFamily="18" charset="0"/>
              </a:rPr>
              <a:t>switch configurat astfel: 1 – automat, 0 – manual.</a:t>
            </a:r>
            <a:endParaRPr lang="ro-R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20</a:t>
            </a:fld>
            <a:endParaRPr lang="ro-RO"/>
          </a:p>
        </p:txBody>
      </p:sp>
    </p:spTree>
    <p:extLst>
      <p:ext uri="{BB962C8B-B14F-4D97-AF65-F5344CB8AC3E}">
        <p14:creationId xmlns:p14="http://schemas.microsoft.com/office/powerpoint/2010/main" val="285002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În cadrul prezentării, voi discuta despre echipamentele utilizate, problemele de control ale modelelor neliniare, strategiile de control implementate, proiectarea sistemului în MATLAB/Simulink și rezultatele experimentale obținute. Voi încheia cu concluziile generale ale proiectului.</a:t>
            </a:r>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2</a:t>
            </a:fld>
            <a:endParaRPr lang="ro-RO"/>
          </a:p>
        </p:txBody>
      </p:sp>
    </p:spTree>
    <p:extLst>
      <p:ext uri="{BB962C8B-B14F-4D97-AF65-F5344CB8AC3E}">
        <p14:creationId xmlns:p14="http://schemas.microsoft.com/office/powerpoint/2010/main" val="3271460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dirty="0">
                <a:effectLst/>
                <a:latin typeface="Times New Roman" panose="02020603050405020304" pitchFamily="18" charset="0"/>
                <a:ea typeface="Aptos" panose="020B0004020202020204" pitchFamily="34" charset="0"/>
              </a:rPr>
              <a:t>Mărimile din cadrul de referință rotativ sunt transformate într-un cadru de referință staționar ortogonal cu două axe folosind transformarea inversă Park</a:t>
            </a:r>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21</a:t>
            </a:fld>
            <a:endParaRPr lang="ro-RO"/>
          </a:p>
        </p:txBody>
      </p:sp>
    </p:spTree>
    <p:extLst>
      <p:ext uri="{BB962C8B-B14F-4D97-AF65-F5344CB8AC3E}">
        <p14:creationId xmlns:p14="http://schemas.microsoft.com/office/powerpoint/2010/main" val="3476507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22</a:t>
            </a:fld>
            <a:endParaRPr lang="ro-RO"/>
          </a:p>
        </p:txBody>
      </p:sp>
    </p:spTree>
    <p:extLst>
      <p:ext uri="{BB962C8B-B14F-4D97-AF65-F5344CB8AC3E}">
        <p14:creationId xmlns:p14="http://schemas.microsoft.com/office/powerpoint/2010/main" val="325745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dirty="0"/>
              <a:t>Folosind doar senzorii hall voi avea un un unghi de precizie scazuta(senzorii hall sunt plasati la 120  de grade unul fata de celalalt), iar prin filtrul kalman pot interpola aceste valori si obtin valori intermediare ale unghiului.....filtrul kalman face o predictie intre doua semnale ale senzorilor hall</a:t>
            </a:r>
          </a:p>
          <a:p>
            <a:endParaRPr lang="ro-RO" dirty="0"/>
          </a:p>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23</a:t>
            </a:fld>
            <a:endParaRPr lang="ro-RO"/>
          </a:p>
        </p:txBody>
      </p:sp>
    </p:spTree>
    <p:extLst>
      <p:ext uri="{BB962C8B-B14F-4D97-AF65-F5344CB8AC3E}">
        <p14:creationId xmlns:p14="http://schemas.microsoft.com/office/powerpoint/2010/main" val="97586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3</a:t>
            </a:fld>
            <a:endParaRPr lang="ro-RO"/>
          </a:p>
        </p:txBody>
      </p:sp>
    </p:spTree>
    <p:extLst>
      <p:ext uri="{BB962C8B-B14F-4D97-AF65-F5344CB8AC3E}">
        <p14:creationId xmlns:p14="http://schemas.microsoft.com/office/powerpoint/2010/main" val="326601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Motoarele fără perii (BLDC) folosesc un control electronic pentru comutare, ceea ce  inlocuieste folosirea periilor, oferind astfel o durată de viață mai lungă și o eficiență mai mare.</a:t>
            </a:r>
          </a:p>
          <a:p>
            <a:endParaRPr lang="ro-RO" dirty="0"/>
          </a:p>
          <a:p>
            <a:r>
              <a:rPr lang="ro-RO" dirty="0"/>
              <a:t>Motoarele cu perii folosesc contacte mecanice pentru comutarea curentului, ceea ce duce la uzură și necesită întreținere. </a:t>
            </a:r>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4</a:t>
            </a:fld>
            <a:endParaRPr lang="ro-RO"/>
          </a:p>
        </p:txBody>
      </p:sp>
    </p:spTree>
    <p:extLst>
      <p:ext uri="{BB962C8B-B14F-4D97-AF65-F5344CB8AC3E}">
        <p14:creationId xmlns:p14="http://schemas.microsoft.com/office/powerpoint/2010/main" val="212882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5</a:t>
            </a:fld>
            <a:endParaRPr lang="ro-RO"/>
          </a:p>
        </p:txBody>
      </p:sp>
    </p:spTree>
    <p:extLst>
      <p:ext uri="{BB962C8B-B14F-4D97-AF65-F5344CB8AC3E}">
        <p14:creationId xmlns:p14="http://schemas.microsoft.com/office/powerpoint/2010/main" val="343944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„Invertorul BOOSTXL-DRV8305EVM joacă un rol crucial în sistemul nostru, convertind </a:t>
            </a:r>
            <a:r>
              <a:rPr lang="en-US" dirty="0"/>
              <a:t> </a:t>
            </a:r>
            <a:r>
              <a:rPr lang="ro-RO" dirty="0"/>
              <a:t>TENSIUNE</a:t>
            </a:r>
            <a:r>
              <a:rPr lang="en-US" dirty="0"/>
              <a:t>A</a:t>
            </a:r>
            <a:r>
              <a:rPr lang="ro-RO" dirty="0"/>
              <a:t> continua  (DC) în TENSIUNE alternativĂ (AC) necesarĂ pentru a controla motorul BLDC. </a:t>
            </a:r>
          </a:p>
          <a:p>
            <a:endParaRPr lang="ro-RO" dirty="0"/>
          </a:p>
          <a:p>
            <a:endParaRPr lang="ro-RO" dirty="0"/>
          </a:p>
          <a:p>
            <a:endParaRPr lang="ro-RO" dirty="0"/>
          </a:p>
          <a:p>
            <a:endParaRPr lang="ro-RO" dirty="0"/>
          </a:p>
          <a:p>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6</a:t>
            </a:fld>
            <a:endParaRPr lang="ro-RO"/>
          </a:p>
        </p:txBody>
      </p:sp>
    </p:spTree>
    <p:extLst>
      <p:ext uri="{BB962C8B-B14F-4D97-AF65-F5344CB8AC3E}">
        <p14:creationId xmlns:p14="http://schemas.microsoft.com/office/powerpoint/2010/main" val="2935145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dirty="0">
                <a:effectLst/>
                <a:latin typeface="Times New Roman" panose="02020603050405020304" pitchFamily="18" charset="0"/>
                <a:ea typeface="Aptos" panose="020B0004020202020204" pitchFamily="34" charset="0"/>
              </a:rPr>
              <a:t>Înainte de montarea invertorului pe placa DSP este necesară eliminarea jumpperelor  pentru a izola unitatea microcontroler (MCU) și emulatorul plăcii de dezvoltare</a:t>
            </a:r>
          </a:p>
          <a:p>
            <a:endParaRPr lang="ro-RO" sz="1800" dirty="0">
              <a:effectLst/>
              <a:latin typeface="Times New Roman" panose="02020603050405020304" pitchFamily="18" charset="0"/>
            </a:endParaRPr>
          </a:p>
          <a:p>
            <a:r>
              <a:rPr lang="ro-RO" sz="1800" dirty="0">
                <a:effectLst/>
                <a:latin typeface="Times New Roman" panose="02020603050405020304" pitchFamily="18" charset="0"/>
                <a:ea typeface="Aptos" panose="020B0004020202020204" pitchFamily="34" charset="0"/>
              </a:rPr>
              <a:t>Sursa de tensiune alimentează intertorul. Motorul este alimentat prin trei fire (maro, gri si galben) de la invertor, corespunzătoare fazelor U, V și W.</a:t>
            </a:r>
          </a:p>
          <a:p>
            <a:endParaRPr lang="ro-RO" sz="1800" dirty="0">
              <a:effectLst/>
              <a:latin typeface="Times New Roman" panose="02020603050405020304" pitchFamily="18" charset="0"/>
            </a:endParaRPr>
          </a:p>
          <a:p>
            <a:r>
              <a:rPr lang="ro-RO" sz="1800" dirty="0">
                <a:effectLst/>
                <a:latin typeface="Times New Roman" panose="02020603050405020304" pitchFamily="18" charset="0"/>
                <a:ea typeface="Aptos" panose="020B0004020202020204" pitchFamily="34" charset="0"/>
              </a:rPr>
              <a:t>Senzorii Hall sunt alimentati de la placa de dezvoltare la +3.3V prin intermediul firului roșu situat în partea de jos a plăcii, în timp ce firul negru este conectat la masa (GND) </a:t>
            </a:r>
          </a:p>
          <a:p>
            <a:endParaRPr lang="ro-RO" sz="1800" dirty="0">
              <a:effectLst/>
              <a:latin typeface="Times New Roman" panose="02020603050405020304" pitchFamily="18" charset="0"/>
            </a:endParaRPr>
          </a:p>
          <a:p>
            <a:r>
              <a:rPr lang="ro-RO" sz="1800" dirty="0">
                <a:effectLst/>
                <a:latin typeface="Times New Roman" panose="02020603050405020304" pitchFamily="18" charset="0"/>
                <a:ea typeface="Aptos" panose="020B0004020202020204" pitchFamily="34" charset="0"/>
              </a:rPr>
              <a:t>Transmiterea semnalului de la senzori către placa de dezvoltare LAUNCHXL se realizeaza prin cele trei fire de culoare verde, albastru, respectiv alb</a:t>
            </a:r>
          </a:p>
          <a:p>
            <a:endParaRPr lang="ro-RO" sz="1800" dirty="0">
              <a:effectLst/>
              <a:latin typeface="Times New Roman" panose="02020603050405020304" pitchFamily="18" charset="0"/>
            </a:endParaRPr>
          </a:p>
          <a:p>
            <a:r>
              <a:rPr lang="ro-RO" sz="1800" dirty="0">
                <a:effectLst/>
                <a:latin typeface="Times New Roman" panose="02020603050405020304" pitchFamily="18" charset="0"/>
                <a:ea typeface="Aptos" panose="020B0004020202020204" pitchFamily="34" charset="0"/>
              </a:rPr>
              <a:t>Starea senzorilor Hall 2 si Hall 3 este preluata si pentru modulul eCA P</a:t>
            </a:r>
            <a:r>
              <a:rPr lang="ro-RO" sz="1800" dirty="0">
                <a:solidFill>
                  <a:srgbClr val="000000"/>
                </a:solidFill>
                <a:effectLst/>
                <a:latin typeface="Times New Roman" panose="02020603050405020304" pitchFamily="18" charset="0"/>
                <a:ea typeface="Aptos" panose="020B0004020202020204" pitchFamily="34" charset="0"/>
              </a:rPr>
              <a:t>. Astfel, pentru Hall 2 si Hall 3 sunt folosite fire duble </a:t>
            </a:r>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7</a:t>
            </a:fld>
            <a:endParaRPr lang="ro-RO"/>
          </a:p>
        </p:txBody>
      </p:sp>
    </p:spTree>
    <p:extLst>
      <p:ext uri="{BB962C8B-B14F-4D97-AF65-F5344CB8AC3E}">
        <p14:creationId xmlns:p14="http://schemas.microsoft.com/office/powerpoint/2010/main" val="118753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200" dirty="0"/>
              <a:t>Motoarele BLDC sunt sisteme neliniare, ceea ce complică procesul de control. Caracteristicile lor nelineare impun utilizarea unor metode avansate pentru a asigura stabilitatea și performanța dorită.</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Pentru a inbunatati performanta sistemului si pentru a mentine stabilitatea lui, am folosit regulatoare 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Un controler PI ajustează ieșirea sistemului pe baza erorii curente și a erorii acumulate în timp.</a:t>
            </a:r>
          </a:p>
          <a:p>
            <a:r>
              <a:rPr lang="ro-RO" b="1" dirty="0"/>
              <a:t>Componenta Proporțională (P): </a:t>
            </a:r>
            <a:r>
              <a:rPr lang="ro-RO" dirty="0"/>
              <a:t> produce un răspuns la eroare direct proporțional cu valoarea erorii curente (diferența dintre valoarea dorită și valoarea măsurată).</a:t>
            </a:r>
          </a:p>
          <a:p>
            <a:pPr>
              <a:buFont typeface="Arial" panose="020B0604020202020204" pitchFamily="34" charset="0"/>
              <a:buChar char="•"/>
            </a:pPr>
            <a:r>
              <a:rPr lang="ro-RO" dirty="0"/>
              <a:t>Ajută la reducerea erorii inițiale și îmbunătățirea răspunsului sistemului.</a:t>
            </a:r>
          </a:p>
          <a:p>
            <a:pPr>
              <a:buFont typeface="Arial" panose="020B0604020202020204" pitchFamily="34" charset="0"/>
              <a:buChar char="•"/>
            </a:pPr>
            <a:endParaRPr lang="ro-RO" dirty="0"/>
          </a:p>
          <a:p>
            <a:r>
              <a:rPr lang="ro-RO" b="1" dirty="0"/>
              <a:t>Componenta Integrală (I): </a:t>
            </a:r>
            <a:r>
              <a:rPr lang="ro-RO" dirty="0"/>
              <a:t>ia în considerare eroarea acumulată în timp, sumând erorile pe durata întregului proces.</a:t>
            </a:r>
          </a:p>
          <a:p>
            <a:pPr>
              <a:buFont typeface="Arial" panose="020B0604020202020204" pitchFamily="34" charset="0"/>
              <a:buChar char="•"/>
            </a:pPr>
            <a:r>
              <a:rPr lang="ro-RO" dirty="0"/>
              <a:t>Aceasta elimină eroarea de stare staționară, asigurând că valoarea măsurată converge către valoarea dorită pe termen lung.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dirty="0"/>
          </a:p>
          <a:p>
            <a:endParaRPr lang="ro-RO" dirty="0"/>
          </a:p>
          <a:p>
            <a:endParaRPr lang="en-US" dirty="0"/>
          </a:p>
          <a:p>
            <a:r>
              <a:rPr lang="ro-RO" b="1" dirty="0"/>
              <a:t>Controlerul PI:</a:t>
            </a:r>
            <a:r>
              <a:rPr lang="ro-RO" dirty="0"/>
              <a:t> Utilizat în aplicații unde cerințele de răspuns rapid și oscilațiile sunt moderate, iar erorile de stare stabilă trebuie eliminate.</a:t>
            </a:r>
            <a:endParaRPr lang="en-US" dirty="0"/>
          </a:p>
          <a:p>
            <a:r>
              <a:rPr lang="ro-RO" b="1" dirty="0"/>
              <a:t>Controlerul PID:</a:t>
            </a:r>
            <a:r>
              <a:rPr lang="ro-RO" dirty="0"/>
              <a:t> Utilizat în sisteme unde este necesară o performanță de răspuns dinamică superioară și stabilitate ridicată, cum ar fi în controlul proceselor industriale complexe.</a:t>
            </a:r>
            <a:endParaRPr lang="en-US" dirty="0"/>
          </a:p>
          <a:p>
            <a:r>
              <a:rPr lang="ro-RO" dirty="0"/>
              <a:t>COMPONENTA D </a:t>
            </a:r>
            <a:r>
              <a:rPr lang="pt-BR" dirty="0"/>
              <a:t>aplică o acțiune corectivă proporțională</a:t>
            </a:r>
            <a:r>
              <a:rPr lang="ro-RO" dirty="0"/>
              <a:t> CU EROAREA</a:t>
            </a:r>
            <a:endParaRPr lang="en-US" dirty="0"/>
          </a:p>
        </p:txBody>
      </p:sp>
      <p:sp>
        <p:nvSpPr>
          <p:cNvPr id="4" name="Slide Number Placeholder 3"/>
          <p:cNvSpPr>
            <a:spLocks noGrp="1"/>
          </p:cNvSpPr>
          <p:nvPr>
            <p:ph type="sldNum" sz="quarter" idx="5"/>
          </p:nvPr>
        </p:nvSpPr>
        <p:spPr/>
        <p:txBody>
          <a:bodyPr/>
          <a:lstStyle/>
          <a:p>
            <a:fld id="{969507F7-B284-4030-AA10-4249F2C1B03C}" type="slidenum">
              <a:rPr lang="ro-RO" smtClean="0"/>
              <a:t>8</a:t>
            </a:fld>
            <a:endParaRPr lang="ro-RO"/>
          </a:p>
        </p:txBody>
      </p:sp>
    </p:spTree>
    <p:extLst>
      <p:ext uri="{BB962C8B-B14F-4D97-AF65-F5344CB8AC3E}">
        <p14:creationId xmlns:p14="http://schemas.microsoft.com/office/powerpoint/2010/main" val="288696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969507F7-B284-4030-AA10-4249F2C1B03C}" type="slidenum">
              <a:rPr lang="ro-RO" smtClean="0"/>
              <a:t>9</a:t>
            </a:fld>
            <a:endParaRPr lang="ro-RO"/>
          </a:p>
        </p:txBody>
      </p:sp>
    </p:spTree>
    <p:extLst>
      <p:ext uri="{BB962C8B-B14F-4D97-AF65-F5344CB8AC3E}">
        <p14:creationId xmlns:p14="http://schemas.microsoft.com/office/powerpoint/2010/main" val="90084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5C74-826B-C0E6-7A91-C5F1A8EB76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C1D9D9BE-92AE-69AC-DE5C-7B806C4BB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69D67C57-B71F-1E8A-9156-2A0C8B812F66}"/>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FEE9181D-78C8-8148-362E-6F4B7A941A1F}"/>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4DE16F5F-1852-7C21-DE40-F3528C4923F0}"/>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182308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BCF9-9459-B3AF-361A-C624CC057AC8}"/>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E67C0D0C-74A1-6171-2CB4-033EC5EB97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1B4A2064-A36A-425D-74E6-024B127533BE}"/>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11576B31-473E-9AEF-BE91-E94B7A7440B1}"/>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638C404-F088-444A-CE24-AB3F06E1B98C}"/>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146817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28D5A-AEBE-D60F-AB0D-38F934727A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B9E4EC59-0AAA-DE11-9C28-67B74BCAB6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4DEF3F6A-E5DB-B7C5-862F-E77E8A16AC0A}"/>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90ECD0CC-0F2C-2C84-D144-47D01BFDC70A}"/>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882B998-2F0B-136E-1CD0-CFDDC29BBA4C}"/>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26960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CE59-E4AA-7D2D-2213-E544F263A3CC}"/>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F466BD2C-1814-6BD3-E544-467EEC6263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BB0085D9-2E52-90DB-2F05-2DA93F7943F1}"/>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54E7F983-3EB6-3344-D102-D131D5144CF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2CD810B3-C629-21A0-EA5B-96ED7CC2A00C}"/>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206251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E365-D0B7-B465-4D75-098D54003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0D163096-5604-A900-A076-543F1AC099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C58362-459B-4C1C-D5BA-7E5026A39DE5}"/>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707644C2-FF94-22F0-B00A-313A304A7477}"/>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161FF968-DBDB-66DB-1F12-A5E244CFC421}"/>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89729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3D71E-9DEA-DF2A-5205-E30BA7B55D75}"/>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556B0BC8-8B20-A2AF-9D6D-17E81A7D8E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EAA24E06-AF6A-D2FB-B1D6-6B49D5E227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1AF0228B-B5FF-9E5D-4380-B54299126AD0}"/>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6" name="Footer Placeholder 5">
            <a:extLst>
              <a:ext uri="{FF2B5EF4-FFF2-40B4-BE49-F238E27FC236}">
                <a16:creationId xmlns:a16="http://schemas.microsoft.com/office/drawing/2014/main" id="{1246A7E8-2647-697D-6315-366728219166}"/>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2086EF61-6F9E-10F0-7659-13A9FE29A81B}"/>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326309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C37E-1E5D-7D76-5D7F-E2BFEDCC74C8}"/>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0D8B390E-8A4F-442A-0BA5-5F4A5CAE7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D6F38-36B8-8CCA-4BBE-CE62595750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23438567-F451-62F1-7961-2D544E7B9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26890-8A92-4C43-5CD2-71E0241C75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B0B52399-2D5F-2320-9942-A9CCB8EE0BC9}"/>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8" name="Footer Placeholder 7">
            <a:extLst>
              <a:ext uri="{FF2B5EF4-FFF2-40B4-BE49-F238E27FC236}">
                <a16:creationId xmlns:a16="http://schemas.microsoft.com/office/drawing/2014/main" id="{30BF8F2E-1DBF-0D45-4D47-1AC4EE48D8ED}"/>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2DD1ED90-34FE-C509-838E-45DE2B997A4B}"/>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82155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104-890A-E7C2-48AB-A5691615F968}"/>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C89B208F-92F2-3700-304E-B7128F1871D5}"/>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4" name="Footer Placeholder 3">
            <a:extLst>
              <a:ext uri="{FF2B5EF4-FFF2-40B4-BE49-F238E27FC236}">
                <a16:creationId xmlns:a16="http://schemas.microsoft.com/office/drawing/2014/main" id="{57A37730-2EA4-559D-0109-458644D883B1}"/>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2FA8B836-8C55-6036-C386-FCCD72BB038B}"/>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128341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2805F-6BB6-D6DF-3AC9-24BFE85A3F99}"/>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3" name="Footer Placeholder 2">
            <a:extLst>
              <a:ext uri="{FF2B5EF4-FFF2-40B4-BE49-F238E27FC236}">
                <a16:creationId xmlns:a16="http://schemas.microsoft.com/office/drawing/2014/main" id="{F792A7BA-2769-D5A1-0A15-054CE7B46592}"/>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4AF132B1-45FF-CD46-1FAF-773539179BDA}"/>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257578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440E-FC0E-4C77-C2D8-3A5050A84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92FE16E9-A1C3-6373-1E01-A46E1E66C6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422DAB9E-2F04-738C-168B-EF95791B7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27215E-2BC1-7C79-955E-EEFF5F484CFA}"/>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6" name="Footer Placeholder 5">
            <a:extLst>
              <a:ext uri="{FF2B5EF4-FFF2-40B4-BE49-F238E27FC236}">
                <a16:creationId xmlns:a16="http://schemas.microsoft.com/office/drawing/2014/main" id="{B2BF0A0E-8728-53DC-DE7A-E52DAD8C4214}"/>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37E3AF4C-5F4B-CF11-06CA-11B56DDAAF91}"/>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403117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BA87-E756-1569-5C03-6FA1B9E2F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B3E9B7F7-FC72-ADB1-E54B-BB917F888C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732BEEB2-296E-9502-9C96-757352576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EAF8CB-A13C-2D24-80E7-7A0CC807646F}"/>
              </a:ext>
            </a:extLst>
          </p:cNvPr>
          <p:cNvSpPr>
            <a:spLocks noGrp="1"/>
          </p:cNvSpPr>
          <p:nvPr>
            <p:ph type="dt" sz="half" idx="10"/>
          </p:nvPr>
        </p:nvSpPr>
        <p:spPr/>
        <p:txBody>
          <a:bodyPr/>
          <a:lstStyle/>
          <a:p>
            <a:fld id="{3B7D65E2-A25F-46DC-9E46-11DA4556303C}" type="datetimeFigureOut">
              <a:rPr lang="ro-RO" smtClean="0"/>
              <a:t>10.07.2024</a:t>
            </a:fld>
            <a:endParaRPr lang="ro-RO"/>
          </a:p>
        </p:txBody>
      </p:sp>
      <p:sp>
        <p:nvSpPr>
          <p:cNvPr id="6" name="Footer Placeholder 5">
            <a:extLst>
              <a:ext uri="{FF2B5EF4-FFF2-40B4-BE49-F238E27FC236}">
                <a16:creationId xmlns:a16="http://schemas.microsoft.com/office/drawing/2014/main" id="{1D15EDD9-5176-BFF8-AB13-3A481C83FF82}"/>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0FE9B036-1F4E-DE69-009A-ADB7764451B8}"/>
              </a:ext>
            </a:extLst>
          </p:cNvPr>
          <p:cNvSpPr>
            <a:spLocks noGrp="1"/>
          </p:cNvSpPr>
          <p:nvPr>
            <p:ph type="sldNum" sz="quarter" idx="12"/>
          </p:nvPr>
        </p:nvSpPr>
        <p:spPr/>
        <p:txBody>
          <a:bodyPr/>
          <a:lstStyle/>
          <a:p>
            <a:fld id="{F915CF1F-6395-4ECC-B5EF-655FAD0B5033}" type="slidenum">
              <a:rPr lang="ro-RO" smtClean="0"/>
              <a:t>‹#›</a:t>
            </a:fld>
            <a:endParaRPr lang="ro-RO"/>
          </a:p>
        </p:txBody>
      </p:sp>
    </p:spTree>
    <p:extLst>
      <p:ext uri="{BB962C8B-B14F-4D97-AF65-F5344CB8AC3E}">
        <p14:creationId xmlns:p14="http://schemas.microsoft.com/office/powerpoint/2010/main" val="402008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C03299-B8D3-F9D8-1FD4-4A3547E25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903F8AC8-98B4-DCFB-86CB-0E71672BD6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6CCB416B-628A-C04B-559B-8305E95700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7D65E2-A25F-46DC-9E46-11DA4556303C}" type="datetimeFigureOut">
              <a:rPr lang="ro-RO" smtClean="0"/>
              <a:t>10.07.2024</a:t>
            </a:fld>
            <a:endParaRPr lang="ro-RO"/>
          </a:p>
        </p:txBody>
      </p:sp>
      <p:sp>
        <p:nvSpPr>
          <p:cNvPr id="5" name="Footer Placeholder 4">
            <a:extLst>
              <a:ext uri="{FF2B5EF4-FFF2-40B4-BE49-F238E27FC236}">
                <a16:creationId xmlns:a16="http://schemas.microsoft.com/office/drawing/2014/main" id="{49D70DE7-BE85-4268-9013-3F71B421D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o-RO"/>
          </a:p>
        </p:txBody>
      </p:sp>
      <p:sp>
        <p:nvSpPr>
          <p:cNvPr id="6" name="Slide Number Placeholder 5">
            <a:extLst>
              <a:ext uri="{FF2B5EF4-FFF2-40B4-BE49-F238E27FC236}">
                <a16:creationId xmlns:a16="http://schemas.microsoft.com/office/drawing/2014/main" id="{6A64463D-2908-5361-F578-71C8E2DDD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15CF1F-6395-4ECC-B5EF-655FAD0B5033}" type="slidenum">
              <a:rPr lang="ro-RO" smtClean="0"/>
              <a:t>‹#›</a:t>
            </a:fld>
            <a:endParaRPr lang="ro-RO"/>
          </a:p>
        </p:txBody>
      </p:sp>
    </p:spTree>
    <p:extLst>
      <p:ext uri="{BB962C8B-B14F-4D97-AF65-F5344CB8AC3E}">
        <p14:creationId xmlns:p14="http://schemas.microsoft.com/office/powerpoint/2010/main" val="2502576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8AB4-3C63-04C8-8CAB-3F0092B629C1}"/>
              </a:ext>
            </a:extLst>
          </p:cNvPr>
          <p:cNvSpPr>
            <a:spLocks noGrp="1"/>
          </p:cNvSpPr>
          <p:nvPr>
            <p:ph type="ctrTitle"/>
          </p:nvPr>
        </p:nvSpPr>
        <p:spPr>
          <a:xfrm>
            <a:off x="1524000" y="2057399"/>
            <a:ext cx="9144000" cy="2505809"/>
          </a:xfrm>
        </p:spPr>
        <p:txBody>
          <a:bodyPr>
            <a:normAutofit/>
          </a:bodyPr>
          <a:lstStyle/>
          <a:p>
            <a:r>
              <a:rPr lang="ro-RO" sz="4000" dirty="0">
                <a:latin typeface="Times New Roman" panose="02020603050405020304" pitchFamily="18" charset="0"/>
                <a:cs typeface="Times New Roman" panose="02020603050405020304" pitchFamily="18" charset="0"/>
              </a:rPr>
              <a:t>Implementarea pe DSP a sistemului de control al unei mașini electrice BLDC cu interpolarea poziției unghiulare prin filtrare Kalman</a:t>
            </a:r>
          </a:p>
        </p:txBody>
      </p:sp>
      <p:sp>
        <p:nvSpPr>
          <p:cNvPr id="3" name="Subtitle 2">
            <a:extLst>
              <a:ext uri="{FF2B5EF4-FFF2-40B4-BE49-F238E27FC236}">
                <a16:creationId xmlns:a16="http://schemas.microsoft.com/office/drawing/2014/main" id="{C15949E5-4CBC-EDC3-55B9-B905FE5D72BD}"/>
              </a:ext>
            </a:extLst>
          </p:cNvPr>
          <p:cNvSpPr>
            <a:spLocks noGrp="1"/>
          </p:cNvSpPr>
          <p:nvPr>
            <p:ph type="subTitle" idx="1"/>
          </p:nvPr>
        </p:nvSpPr>
        <p:spPr>
          <a:xfrm>
            <a:off x="511577" y="4986630"/>
            <a:ext cx="9144000" cy="1444227"/>
          </a:xfrm>
        </p:spPr>
        <p:txBody>
          <a:bodyPr>
            <a:normAutofit/>
          </a:bodyPr>
          <a:lstStyle/>
          <a:p>
            <a:endParaRPr lang="en-US" sz="2000" dirty="0">
              <a:latin typeface="Times New Roman" panose="02020603050405020304" pitchFamily="18" charset="0"/>
              <a:cs typeface="Times New Roman" panose="02020603050405020304" pitchFamily="18" charset="0"/>
            </a:endParaRPr>
          </a:p>
          <a:p>
            <a:pPr algn="l"/>
            <a:r>
              <a:rPr lang="ro-RO" sz="2000" b="1" dirty="0">
                <a:latin typeface="Times New Roman" panose="02020603050405020304" pitchFamily="18" charset="0"/>
                <a:cs typeface="Times New Roman" panose="02020603050405020304" pitchFamily="18" charset="0"/>
              </a:rPr>
              <a:t>Absolvent</a:t>
            </a:r>
            <a:r>
              <a:rPr lang="en-US" sz="2000" b="1" dirty="0">
                <a:latin typeface="Times New Roman" panose="02020603050405020304" pitchFamily="18" charset="0"/>
                <a:cs typeface="Times New Roman" panose="02020603050405020304" pitchFamily="18" charset="0"/>
              </a:rPr>
              <a:t>:</a:t>
            </a:r>
            <a:r>
              <a:rPr lang="ro-RO" sz="2000" b="1" dirty="0">
                <a:latin typeface="Times New Roman" panose="02020603050405020304" pitchFamily="18" charset="0"/>
                <a:cs typeface="Times New Roman" panose="02020603050405020304" pitchFamily="18" charset="0"/>
              </a:rPr>
              <a:t> Antici Paul-Leonard</a:t>
            </a:r>
          </a:p>
          <a:p>
            <a:pPr algn="l"/>
            <a:r>
              <a:rPr lang="ro-RO" sz="2000" dirty="0">
                <a:latin typeface="Times New Roman" panose="02020603050405020304" pitchFamily="18" charset="0"/>
                <a:cs typeface="Times New Roman" panose="02020603050405020304" pitchFamily="18" charset="0"/>
              </a:rPr>
              <a:t>Coordonator științific</a:t>
            </a: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Șef lucr. dr. ing. Mocanu Răzvan</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E84E1D-5F24-F42D-0DCC-5D32EB4DA161}"/>
              </a:ext>
            </a:extLst>
          </p:cNvPr>
          <p:cNvSpPr txBox="1"/>
          <p:nvPr/>
        </p:nvSpPr>
        <p:spPr>
          <a:xfrm>
            <a:off x="2565156" y="138390"/>
            <a:ext cx="6097464" cy="1200329"/>
          </a:xfrm>
          <a:prstGeom prst="rect">
            <a:avLst/>
          </a:prstGeom>
          <a:noFill/>
        </p:spPr>
        <p:txBody>
          <a:bodyPr wrap="square">
            <a:spAutoFit/>
          </a:bodyPr>
          <a:lstStyle/>
          <a:p>
            <a:pPr marL="0" marR="0" indent="0" algn="ctr">
              <a:spcBef>
                <a:spcPts val="0"/>
              </a:spcBef>
              <a:spcAft>
                <a:spcPts val="0"/>
              </a:spcAft>
            </a:pPr>
            <a:r>
              <a:rPr lang="it-IT" sz="1800" b="1" dirty="0">
                <a:effectLst/>
                <a:latin typeface="Times New Roman" panose="02020603050405020304" pitchFamily="18" charset="0"/>
                <a:ea typeface="Calibri" panose="020F0502020204030204" pitchFamily="34" charset="0"/>
                <a:cs typeface="Times New Roman" panose="02020603050405020304" pitchFamily="18" charset="0"/>
              </a:rPr>
              <a:t>UNIVERSITATEA TEHNICĂ „Gheorghe Asachi” din IAȘI</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ctr">
              <a:spcBef>
                <a:spcPts val="0"/>
              </a:spcBef>
              <a:spcAft>
                <a:spcPts val="0"/>
              </a:spcAft>
            </a:pPr>
            <a:r>
              <a:rPr lang="it-IT" sz="1800" b="1" dirty="0">
                <a:effectLst/>
                <a:latin typeface="Times New Roman" panose="02020603050405020304" pitchFamily="18" charset="0"/>
                <a:ea typeface="Calibri" panose="020F0502020204030204" pitchFamily="34" charset="0"/>
                <a:cs typeface="Times New Roman" panose="02020603050405020304" pitchFamily="18" charset="0"/>
              </a:rPr>
              <a:t>FACULTATEA DE AUTOMATICĂ ȘI CALCULATOARE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ctr">
              <a:spcBef>
                <a:spcPts val="0"/>
              </a:spcBef>
              <a:spcAft>
                <a:spcPts val="0"/>
              </a:spcAft>
            </a:pPr>
            <a:r>
              <a:rPr lang="it-IT" sz="1800" b="1" dirty="0">
                <a:effectLst/>
                <a:latin typeface="Times New Roman" panose="02020603050405020304" pitchFamily="18" charset="0"/>
                <a:ea typeface="Calibri" panose="020F0502020204030204" pitchFamily="34" charset="0"/>
                <a:cs typeface="Times New Roman" panose="02020603050405020304" pitchFamily="18" charset="0"/>
              </a:rPr>
              <a:t>Domeniul: Ingineria Sistemelor </a:t>
            </a:r>
          </a:p>
          <a:p>
            <a:pPr marL="0" marR="0" indent="0" algn="ctr">
              <a:spcBef>
                <a:spcPts val="0"/>
              </a:spcBef>
              <a:spcAft>
                <a:spcPts val="0"/>
              </a:spcAft>
            </a:pPr>
            <a:r>
              <a:rPr lang="it-IT" sz="1800" b="1" dirty="0">
                <a:effectLst/>
                <a:latin typeface="Times New Roman" panose="02020603050405020304" pitchFamily="18" charset="0"/>
                <a:ea typeface="Calibri" panose="020F0502020204030204" pitchFamily="34" charset="0"/>
                <a:cs typeface="Times New Roman" panose="02020603050405020304" pitchFamily="18" charset="0"/>
              </a:rPr>
              <a:t>Specializarea: Automatică și Informatică Aplicată</a:t>
            </a:r>
            <a:endParaRPr lang="en-US" sz="1800" dirty="0">
              <a:latin typeface="Times New Roman" panose="02020603050405020304" pitchFamily="18" charset="0"/>
              <a:cs typeface="Times New Roman" panose="02020603050405020304" pitchFamily="18" charset="0"/>
            </a:endParaRPr>
          </a:p>
        </p:txBody>
      </p:sp>
      <p:pic>
        <p:nvPicPr>
          <p:cNvPr id="6" name="Imagine 102">
            <a:extLst>
              <a:ext uri="{FF2B5EF4-FFF2-40B4-BE49-F238E27FC236}">
                <a16:creationId xmlns:a16="http://schemas.microsoft.com/office/drawing/2014/main" id="{EC10C93C-4C57-431E-9E41-6240B3368981}"/>
              </a:ext>
            </a:extLst>
          </p:cNvPr>
          <p:cNvPicPr/>
          <p:nvPr/>
        </p:nvPicPr>
        <p:blipFill>
          <a:blip r:embed="rId3"/>
          <a:stretch>
            <a:fillRect/>
          </a:stretch>
        </p:blipFill>
        <p:spPr bwMode="auto">
          <a:xfrm>
            <a:off x="511577" y="138390"/>
            <a:ext cx="1012423" cy="1041238"/>
          </a:xfrm>
          <a:prstGeom prst="rect">
            <a:avLst/>
          </a:prstGeom>
        </p:spPr>
      </p:pic>
      <p:pic>
        <p:nvPicPr>
          <p:cNvPr id="8" name="Imagine 103">
            <a:extLst>
              <a:ext uri="{FF2B5EF4-FFF2-40B4-BE49-F238E27FC236}">
                <a16:creationId xmlns:a16="http://schemas.microsoft.com/office/drawing/2014/main" id="{8DCA01C7-D8D9-4378-9F3D-AF3F04EC8858}"/>
              </a:ext>
            </a:extLst>
          </p:cNvPr>
          <p:cNvPicPr/>
          <p:nvPr/>
        </p:nvPicPr>
        <p:blipFill>
          <a:blip r:embed="rId4"/>
          <a:stretch>
            <a:fillRect/>
          </a:stretch>
        </p:blipFill>
        <p:spPr bwMode="auto">
          <a:xfrm>
            <a:off x="10718398" y="138390"/>
            <a:ext cx="962025" cy="1291590"/>
          </a:xfrm>
          <a:prstGeom prst="rect">
            <a:avLst/>
          </a:prstGeom>
        </p:spPr>
      </p:pic>
    </p:spTree>
    <p:extLst>
      <p:ext uri="{BB962C8B-B14F-4D97-AF65-F5344CB8AC3E}">
        <p14:creationId xmlns:p14="http://schemas.microsoft.com/office/powerpoint/2010/main" val="119352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FAE728-C5A9-4B0F-B89E-F4BED8250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20B10CD-FFB8-2733-B74C-BF46CA07E011}"/>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a:t> </a:t>
            </a:r>
          </a:p>
        </p:txBody>
      </p:sp>
      <p:sp>
        <p:nvSpPr>
          <p:cNvPr id="3" name="Content Placeholder 2">
            <a:extLst>
              <a:ext uri="{FF2B5EF4-FFF2-40B4-BE49-F238E27FC236}">
                <a16:creationId xmlns:a16="http://schemas.microsoft.com/office/drawing/2014/main" id="{9DE898ED-F7D3-4724-3A46-3EF5DB82B06D}"/>
              </a:ext>
            </a:extLst>
          </p:cNvPr>
          <p:cNvSpPr>
            <a:spLocks noGrp="1"/>
          </p:cNvSpPr>
          <p:nvPr>
            <p:ph idx="1"/>
          </p:nvPr>
        </p:nvSpPr>
        <p:spPr>
          <a:xfrm>
            <a:off x="550863" y="1111187"/>
            <a:ext cx="11090274" cy="643253"/>
          </a:xfrm>
        </p:spPr>
        <p:txBody>
          <a:bodyPr vert="horz" wrap="square" lIns="91440" tIns="45720" rIns="91440" bIns="45720" rtlCol="0" anchor="t">
            <a:normAutofit/>
          </a:bodyPr>
          <a:lstStyle/>
          <a:p>
            <a:pPr marL="0" indent="0">
              <a:buNone/>
            </a:pPr>
            <a:r>
              <a:rPr lang="en-US" sz="3700">
                <a:solidFill>
                  <a:schemeClr val="tx1">
                    <a:alpha val="60000"/>
                  </a:schemeClr>
                </a:solidFill>
              </a:rPr>
              <a:t> </a:t>
            </a:r>
          </a:p>
        </p:txBody>
      </p:sp>
      <p:pic>
        <p:nvPicPr>
          <p:cNvPr id="7" name="Picture 6" descr="A diagram of a computer flowchart&#10;&#10;Description automatically generated">
            <a:extLst>
              <a:ext uri="{FF2B5EF4-FFF2-40B4-BE49-F238E27FC236}">
                <a16:creationId xmlns:a16="http://schemas.microsoft.com/office/drawing/2014/main" id="{B4DE576D-C2EC-686D-7A06-CF720FB7D4CA}"/>
              </a:ext>
            </a:extLst>
          </p:cNvPr>
          <p:cNvPicPr>
            <a:picLocks noChangeAspect="1"/>
          </p:cNvPicPr>
          <p:nvPr/>
        </p:nvPicPr>
        <p:blipFill>
          <a:blip r:embed="rId3"/>
          <a:stretch>
            <a:fillRect/>
          </a:stretch>
        </p:blipFill>
        <p:spPr>
          <a:xfrm>
            <a:off x="4630738" y="3158691"/>
            <a:ext cx="7561262" cy="3119019"/>
          </a:xfrm>
          <a:prstGeom prst="rect">
            <a:avLst/>
          </a:prstGeom>
          <a:effectLst>
            <a:outerShdw blurRad="508000" dist="101600" dir="5400000" algn="tl" rotWithShape="0">
              <a:prstClr val="black">
                <a:alpha val="10000"/>
              </a:prstClr>
            </a:outerShdw>
          </a:effectLst>
        </p:spPr>
      </p:pic>
      <p:pic>
        <p:nvPicPr>
          <p:cNvPr id="10" name="Picture 9" descr="A diagram of a block diagram&#10;&#10;Description automatically generated">
            <a:extLst>
              <a:ext uri="{FF2B5EF4-FFF2-40B4-BE49-F238E27FC236}">
                <a16:creationId xmlns:a16="http://schemas.microsoft.com/office/drawing/2014/main" id="{37031CC0-A60E-D11E-6FE5-F02040AD452E}"/>
              </a:ext>
            </a:extLst>
          </p:cNvPr>
          <p:cNvPicPr>
            <a:picLocks noChangeAspect="1"/>
          </p:cNvPicPr>
          <p:nvPr/>
        </p:nvPicPr>
        <p:blipFill>
          <a:blip r:embed="rId4"/>
          <a:stretch>
            <a:fillRect/>
          </a:stretch>
        </p:blipFill>
        <p:spPr>
          <a:xfrm>
            <a:off x="6576813" y="0"/>
            <a:ext cx="4583829" cy="2578402"/>
          </a:xfrm>
          <a:prstGeom prst="rect">
            <a:avLst/>
          </a:prstGeom>
          <a:effectLst>
            <a:outerShdw blurRad="508000" dist="101600" dir="5400000" algn="tl" rotWithShape="0">
              <a:prstClr val="black">
                <a:alpha val="10000"/>
              </a:prstClr>
            </a:outerShdw>
          </a:effectLst>
        </p:spPr>
      </p:pic>
      <p:pic>
        <p:nvPicPr>
          <p:cNvPr id="4" name="Picture 3" descr="A diagram of a computer program&#10;&#10;Description automatically generated with medium confidence">
            <a:extLst>
              <a:ext uri="{FF2B5EF4-FFF2-40B4-BE49-F238E27FC236}">
                <a16:creationId xmlns:a16="http://schemas.microsoft.com/office/drawing/2014/main" id="{CEDCCD5A-F201-02C5-6533-64674448A944}"/>
              </a:ext>
            </a:extLst>
          </p:cNvPr>
          <p:cNvPicPr>
            <a:picLocks noChangeAspect="1"/>
          </p:cNvPicPr>
          <p:nvPr/>
        </p:nvPicPr>
        <p:blipFill>
          <a:blip r:embed="rId5"/>
          <a:stretch>
            <a:fillRect/>
          </a:stretch>
        </p:blipFill>
        <p:spPr>
          <a:xfrm>
            <a:off x="0" y="-1"/>
            <a:ext cx="4964278" cy="3636335"/>
          </a:xfrm>
          <a:prstGeom prst="rect">
            <a:avLst/>
          </a:prstGeom>
          <a:effectLst>
            <a:outerShdw blurRad="508000" dist="101600" dir="5400000" algn="tl" rotWithShape="0">
              <a:prstClr val="black">
                <a:alpha val="10000"/>
              </a:prstClr>
            </a:outerShdw>
          </a:effectLst>
        </p:spPr>
      </p:pic>
      <p:sp>
        <p:nvSpPr>
          <p:cNvPr id="14" name="TextBox 13">
            <a:extLst>
              <a:ext uri="{FF2B5EF4-FFF2-40B4-BE49-F238E27FC236}">
                <a16:creationId xmlns:a16="http://schemas.microsoft.com/office/drawing/2014/main" id="{C27B1F45-4A76-3C81-86EE-95CB9755953A}"/>
              </a:ext>
            </a:extLst>
          </p:cNvPr>
          <p:cNvSpPr txBox="1"/>
          <p:nvPr/>
        </p:nvSpPr>
        <p:spPr>
          <a:xfrm>
            <a:off x="0" y="3705441"/>
            <a:ext cx="4964278" cy="400110"/>
          </a:xfrm>
          <a:prstGeom prst="rect">
            <a:avLst/>
          </a:prstGeom>
          <a:noFill/>
        </p:spPr>
        <p:txBody>
          <a:bodyPr wrap="square">
            <a:spAutoFit/>
          </a:bodyPr>
          <a:lstStyle/>
          <a:p>
            <a:pPr algn="ctr"/>
            <a:r>
              <a:rPr lang="ro-RO" sz="2000" dirty="0">
                <a:effectLst/>
                <a:latin typeface="Times New Roman" panose="02020603050405020304" pitchFamily="18" charset="0"/>
                <a:ea typeface="Aptos" panose="020B0004020202020204" pitchFamily="34" charset="0"/>
              </a:rPr>
              <a:t>Subsistemul  de calcul al poziției</a:t>
            </a:r>
            <a:endParaRPr lang="ro-RO" sz="20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9794F2-87D0-7847-93A8-DBE74624FC8F}"/>
                  </a:ext>
                </a:extLst>
              </p:cNvPr>
              <p:cNvSpPr txBox="1"/>
              <p:nvPr/>
            </p:nvSpPr>
            <p:spPr>
              <a:xfrm>
                <a:off x="5445859" y="6383189"/>
                <a:ext cx="7434505" cy="400110"/>
              </a:xfrm>
              <a:prstGeom prst="rect">
                <a:avLst/>
              </a:prstGeom>
              <a:noFill/>
            </p:spPr>
            <p:txBody>
              <a:bodyPr wrap="square">
                <a:spAutoFit/>
              </a:bodyPr>
              <a:lstStyle/>
              <a:p>
                <a:r>
                  <a:rPr lang="ro-RO" sz="2000" dirty="0">
                    <a:effectLst/>
                    <a:latin typeface="Times New Roman" panose="02020603050405020304" pitchFamily="18" charset="0"/>
                    <a:ea typeface="Aptos" panose="020B0004020202020204" pitchFamily="34" charset="0"/>
                    <a:cs typeface="Times New Roman" panose="02020603050405020304" pitchFamily="18" charset="0"/>
                  </a:rPr>
                  <a:t>Transformata Clarke și determinarea unghiului </a:t>
                </a:r>
                <a14:m>
                  <m:oMath xmlns:m="http://schemas.openxmlformats.org/officeDocument/2006/math">
                    <m:r>
                      <a:rPr lang="ro-RO" sz="20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ro-RO" sz="20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𝜃</m:t>
                    </m:r>
                  </m:oMath>
                </a14:m>
                <a:r>
                  <a:rPr lang="ro-RO" sz="20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(Theta)</a:t>
                </a:r>
                <a:endParaRPr lang="ro-RO" sz="2000"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4A9794F2-87D0-7847-93A8-DBE74624FC8F}"/>
                  </a:ext>
                </a:extLst>
              </p:cNvPr>
              <p:cNvSpPr txBox="1">
                <a:spLocks noRot="1" noChangeAspect="1" noMove="1" noResize="1" noEditPoints="1" noAdjustHandles="1" noChangeArrowheads="1" noChangeShapeType="1" noTextEdit="1"/>
              </p:cNvSpPr>
              <p:nvPr/>
            </p:nvSpPr>
            <p:spPr>
              <a:xfrm>
                <a:off x="5445859" y="6383189"/>
                <a:ext cx="7434505" cy="400110"/>
              </a:xfrm>
              <a:prstGeom prst="rect">
                <a:avLst/>
              </a:prstGeom>
              <a:blipFill>
                <a:blip r:embed="rId6"/>
                <a:stretch>
                  <a:fillRect l="-820" t="-7576" b="-25758"/>
                </a:stretch>
              </a:blipFill>
            </p:spPr>
            <p:txBody>
              <a:bodyPr/>
              <a:lstStyle/>
              <a:p>
                <a:r>
                  <a:rPr lang="ro-RO">
                    <a:noFill/>
                  </a:rPr>
                  <a:t> </a:t>
                </a:r>
              </a:p>
            </p:txBody>
          </p:sp>
        </mc:Fallback>
      </mc:AlternateContent>
      <p:sp>
        <p:nvSpPr>
          <p:cNvPr id="22" name="TextBox 21">
            <a:extLst>
              <a:ext uri="{FF2B5EF4-FFF2-40B4-BE49-F238E27FC236}">
                <a16:creationId xmlns:a16="http://schemas.microsoft.com/office/drawing/2014/main" id="{4EA31612-831F-FF06-26AB-01EBE278C032}"/>
              </a:ext>
            </a:extLst>
          </p:cNvPr>
          <p:cNvSpPr txBox="1"/>
          <p:nvPr/>
        </p:nvSpPr>
        <p:spPr>
          <a:xfrm>
            <a:off x="7058956" y="2578402"/>
            <a:ext cx="6607418" cy="400110"/>
          </a:xfrm>
          <a:prstGeom prst="rect">
            <a:avLst/>
          </a:prstGeom>
          <a:noFill/>
        </p:spPr>
        <p:txBody>
          <a:bodyPr wrap="square">
            <a:spAutoFit/>
          </a:bodyPr>
          <a:lstStyle/>
          <a:p>
            <a:r>
              <a:rPr lang="ro-RO" sz="2000" dirty="0">
                <a:solidFill>
                  <a:srgbClr val="000000"/>
                </a:solidFill>
                <a:effectLst/>
                <a:latin typeface="Times New Roman" panose="02020603050405020304" pitchFamily="18" charset="0"/>
                <a:ea typeface="Aptos" panose="020B0004020202020204" pitchFamily="34" charset="0"/>
              </a:rPr>
              <a:t>Detectarea schimbarii senzorilor Hall</a:t>
            </a:r>
            <a:endParaRPr lang="ro-RO" sz="2000" dirty="0"/>
          </a:p>
        </p:txBody>
      </p:sp>
      <p:sp>
        <p:nvSpPr>
          <p:cNvPr id="5" name="TextBox 4">
            <a:extLst>
              <a:ext uri="{FF2B5EF4-FFF2-40B4-BE49-F238E27FC236}">
                <a16:creationId xmlns:a16="http://schemas.microsoft.com/office/drawing/2014/main" id="{24D724CD-0BC2-A350-7532-CD3E59151DE0}"/>
              </a:ext>
            </a:extLst>
          </p:cNvPr>
          <p:cNvSpPr txBox="1"/>
          <p:nvPr/>
        </p:nvSpPr>
        <p:spPr>
          <a:xfrm>
            <a:off x="-84306" y="1565087"/>
            <a:ext cx="1270337" cy="523220"/>
          </a:xfrm>
          <a:prstGeom prst="rect">
            <a:avLst/>
          </a:prstGeom>
          <a:noFill/>
        </p:spPr>
        <p:txBody>
          <a:bodyPr wrap="square">
            <a:spAutoFit/>
          </a:bodyPr>
          <a:lstStyle/>
          <a:p>
            <a:pPr algn="ctr"/>
            <a:r>
              <a:rPr lang="ro-RO" sz="1400" dirty="0">
                <a:latin typeface="Times New Roman" panose="02020603050405020304" pitchFamily="18" charset="0"/>
              </a:rPr>
              <a:t>Semnale senzori Hall</a:t>
            </a:r>
            <a:endParaRPr lang="ro-RO" sz="1400" dirty="0"/>
          </a:p>
        </p:txBody>
      </p:sp>
      <p:cxnSp>
        <p:nvCxnSpPr>
          <p:cNvPr id="11" name="Straight Arrow Connector 10">
            <a:extLst>
              <a:ext uri="{FF2B5EF4-FFF2-40B4-BE49-F238E27FC236}">
                <a16:creationId xmlns:a16="http://schemas.microsoft.com/office/drawing/2014/main" id="{346B5574-EBC2-3C8C-510D-976AF0140FB3}"/>
              </a:ext>
            </a:extLst>
          </p:cNvPr>
          <p:cNvCxnSpPr>
            <a:cxnSpLocks/>
          </p:cNvCxnSpPr>
          <p:nvPr/>
        </p:nvCxnSpPr>
        <p:spPr>
          <a:xfrm>
            <a:off x="4267200" y="3352765"/>
            <a:ext cx="1005322" cy="463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61AAF86-59F2-1C4F-E2B9-1E5F7E2DB5AC}"/>
              </a:ext>
            </a:extLst>
          </p:cNvPr>
          <p:cNvCxnSpPr>
            <a:cxnSpLocks/>
          </p:cNvCxnSpPr>
          <p:nvPr/>
        </p:nvCxnSpPr>
        <p:spPr>
          <a:xfrm>
            <a:off x="3535693" y="608354"/>
            <a:ext cx="29099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80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896F6D-DB5B-DD0D-E1D6-8121576FC301}"/>
              </a:ext>
            </a:extLst>
          </p:cNvPr>
          <p:cNvSpPr>
            <a:spLocks noGrp="1"/>
          </p:cNvSpPr>
          <p:nvPr>
            <p:ph idx="1"/>
          </p:nvPr>
        </p:nvSpPr>
        <p:spPr>
          <a:xfrm>
            <a:off x="411480" y="2684095"/>
            <a:ext cx="4443154" cy="3492868"/>
          </a:xfrm>
        </p:spPr>
        <p:txBody>
          <a:bodyPr vert="horz" lIns="91440" tIns="45720" rIns="91440" bIns="45720" rtlCol="0">
            <a:normAutofit/>
          </a:bodyPr>
          <a:lstStyle/>
          <a:p>
            <a:pPr algn="just"/>
            <a:r>
              <a:rPr lang="ro-RO" sz="2000" dirty="0">
                <a:latin typeface="Times New Roman" panose="02020603050405020304" pitchFamily="18" charset="0"/>
                <a:cs typeface="Times New Roman" panose="02020603050405020304" pitchFamily="18" charset="0"/>
              </a:rPr>
              <a:t>C</a:t>
            </a:r>
            <a:r>
              <a:rPr lang="en-US" sz="2000" dirty="0" err="1">
                <a:latin typeface="Times New Roman" panose="02020603050405020304" pitchFamily="18" charset="0"/>
                <a:cs typeface="Times New Roman" panose="02020603050405020304" pitchFamily="18" charset="0"/>
              </a:rPr>
              <a:t>apturează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măsoară</a:t>
            </a:r>
            <a:r>
              <a:rPr lang="en-US" sz="2000" dirty="0">
                <a:latin typeface="Times New Roman" panose="02020603050405020304" pitchFamily="18" charset="0"/>
                <a:cs typeface="Times New Roman" panose="02020603050405020304" pitchFamily="18" charset="0"/>
              </a:rPr>
              <a:t> cu </a:t>
            </a:r>
            <a:r>
              <a:rPr lang="en-US" sz="2000" dirty="0" err="1">
                <a:latin typeface="Times New Roman" panose="02020603050405020304" pitchFamily="18" charset="0"/>
                <a:cs typeface="Times New Roman" panose="02020603050405020304" pitchFamily="18" charset="0"/>
              </a:rPr>
              <a:t>precizie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timpii</a:t>
            </a:r>
            <a:r>
              <a:rPr lang="en-US" sz="2000" dirty="0">
                <a:latin typeface="Times New Roman" panose="02020603050405020304" pitchFamily="18" charset="0"/>
                <a:cs typeface="Times New Roman" panose="02020603050405020304" pitchFamily="18" charset="0"/>
              </a:rPr>
              <a:t> la care apar </a:t>
            </a:r>
            <a:r>
              <a:rPr lang="en-US" sz="2000" dirty="0" err="1">
                <a:latin typeface="Times New Roman" panose="02020603050405020304" pitchFamily="18" charset="0"/>
                <a:cs typeface="Times New Roman" panose="02020603050405020304" pitchFamily="18" charset="0"/>
              </a:rPr>
              <a:t>anumite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evenimente</a:t>
            </a:r>
            <a:r>
              <a:rPr lang="en-US" sz="2000" dirty="0">
                <a:latin typeface="Times New Roman" panose="02020603050405020304" pitchFamily="18" charset="0"/>
                <a:cs typeface="Times New Roman" panose="02020603050405020304" pitchFamily="18" charset="0"/>
              </a:rPr>
              <a:t> pe un pin de </a:t>
            </a:r>
            <a:r>
              <a:rPr lang="en-US" sz="2000" dirty="0" err="1">
                <a:latin typeface="Times New Roman" panose="02020603050405020304" pitchFamily="18" charset="0"/>
                <a:cs typeface="Times New Roman" panose="02020603050405020304" pitchFamily="18" charset="0"/>
              </a:rPr>
              <a:t>intrare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oferind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astfel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posibilitatea</a:t>
            </a:r>
            <a:r>
              <a:rPr lang="en-US" sz="2000" dirty="0">
                <a:latin typeface="Times New Roman" panose="02020603050405020304" pitchFamily="18" charset="0"/>
                <a:cs typeface="Times New Roman" panose="02020603050405020304" pitchFamily="18" charset="0"/>
              </a:rPr>
              <a:t> de a </a:t>
            </a:r>
            <a:r>
              <a:rPr lang="en-US" sz="2000" dirty="0" err="1">
                <a:latin typeface="Times New Roman" panose="02020603050405020304" pitchFamily="18" charset="0"/>
                <a:cs typeface="Times New Roman" panose="02020603050405020304" pitchFamily="18" charset="0"/>
              </a:rPr>
              <a:t>determina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frecvențe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perioade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durate</a:t>
            </a:r>
            <a:r>
              <a:rPr lang="en-US" sz="2000" dirty="0">
                <a:latin typeface="Times New Roman" panose="02020603050405020304" pitchFamily="18" charset="0"/>
                <a:cs typeface="Times New Roman" panose="02020603050405020304" pitchFamily="18" charset="0"/>
              </a:rPr>
              <a:t> ale </a:t>
            </a:r>
            <a:r>
              <a:rPr lang="en-US" sz="2000" dirty="0" err="1">
                <a:latin typeface="Times New Roman" panose="02020603050405020304" pitchFamily="18" charset="0"/>
                <a:cs typeface="Times New Roman" panose="02020603050405020304" pitchFamily="18" charset="0"/>
              </a:rPr>
              <a:t>impulsurilor</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La </a:t>
            </a:r>
            <a:r>
              <a:rPr lang="en-US" sz="2000" dirty="0" err="1">
                <a:latin typeface="Times New Roman" panose="02020603050405020304" pitchFamily="18" charset="0"/>
                <a:cs typeface="Times New Roman" panose="02020603050405020304" pitchFamily="18" charset="0"/>
              </a:rPr>
              <a:t>fiecare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impuls</a:t>
            </a:r>
            <a:r>
              <a:rPr lang="en-US" sz="2000" dirty="0">
                <a:latin typeface="Times New Roman" panose="02020603050405020304" pitchFamily="18" charset="0"/>
                <a:cs typeface="Times New Roman" panose="02020603050405020304" pitchFamily="18" charset="0"/>
              </a:rPr>
              <a:t> de la </a:t>
            </a:r>
            <a:r>
              <a:rPr lang="en-US" sz="2000" dirty="0" err="1">
                <a:latin typeface="Times New Roman" panose="02020603050405020304" pitchFamily="18" charset="0"/>
                <a:cs typeface="Times New Roman" panose="02020603050405020304" pitchFamily="18" charset="0"/>
              </a:rPr>
              <a:t>senzorul</a:t>
            </a:r>
            <a:r>
              <a:rPr lang="en-US" sz="2000" dirty="0">
                <a:latin typeface="Times New Roman" panose="02020603050405020304" pitchFamily="18" charset="0"/>
                <a:cs typeface="Times New Roman" panose="02020603050405020304" pitchFamily="18" charset="0"/>
              </a:rPr>
              <a:t> Hall, </a:t>
            </a:r>
            <a:r>
              <a:rPr lang="en-US" sz="2000" dirty="0" err="1">
                <a:latin typeface="Times New Roman" panose="02020603050405020304" pitchFamily="18" charset="0"/>
                <a:cs typeface="Times New Roman" panose="02020603050405020304" pitchFamily="18" charset="0"/>
              </a:rPr>
              <a:t>modulul</a:t>
            </a:r>
            <a:r>
              <a:rPr lang="en-US" sz="2000" dirty="0">
                <a:latin typeface="Times New Roman" panose="02020603050405020304" pitchFamily="18" charset="0"/>
                <a:cs typeface="Times New Roman" panose="02020603050405020304" pitchFamily="18" charset="0"/>
              </a:rPr>
              <a:t> ECAP </a:t>
            </a:r>
            <a:r>
              <a:rPr lang="en-US" sz="2000" dirty="0" err="1">
                <a:latin typeface="Times New Roman" panose="02020603050405020304" pitchFamily="18" charset="0"/>
                <a:cs typeface="Times New Roman" panose="02020603050405020304" pitchFamily="18" charset="0"/>
              </a:rPr>
              <a:t>va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captura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valoarea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curentă</a:t>
            </a:r>
            <a:r>
              <a:rPr lang="en-US" sz="2000" dirty="0">
                <a:latin typeface="Times New Roman" panose="02020603050405020304" pitchFamily="18" charset="0"/>
                <a:cs typeface="Times New Roman" panose="02020603050405020304" pitchFamily="18" charset="0"/>
              </a:rPr>
              <a:t> a timer-</a:t>
            </a:r>
            <a:r>
              <a:rPr lang="en-US" sz="2000" dirty="0" err="1">
                <a:latin typeface="Times New Roman" panose="02020603050405020304" pitchFamily="18" charset="0"/>
                <a:cs typeface="Times New Roman" panose="02020603050405020304" pitchFamily="18" charset="0"/>
              </a:rPr>
              <a:t>ului</a:t>
            </a:r>
            <a:r>
              <a:rPr lang="ro-RO"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p>
          <a:p>
            <a:pPr marL="0"/>
            <a:endParaRPr lang="en-US" sz="1800" dirty="0"/>
          </a:p>
        </p:txBody>
      </p:sp>
      <p:sp>
        <p:nvSpPr>
          <p:cNvPr id="11" name="TextBox 10">
            <a:extLst>
              <a:ext uri="{FF2B5EF4-FFF2-40B4-BE49-F238E27FC236}">
                <a16:creationId xmlns:a16="http://schemas.microsoft.com/office/drawing/2014/main" id="{3D685DB7-7B62-B3CA-0FFB-E099FCCC8083}"/>
              </a:ext>
            </a:extLst>
          </p:cNvPr>
          <p:cNvSpPr txBox="1"/>
          <p:nvPr/>
        </p:nvSpPr>
        <p:spPr>
          <a:xfrm>
            <a:off x="7500020" y="4202705"/>
            <a:ext cx="6097464" cy="400110"/>
          </a:xfrm>
          <a:prstGeom prst="rect">
            <a:avLst/>
          </a:prstGeom>
          <a:noFill/>
        </p:spPr>
        <p:txBody>
          <a:bodyPr wrap="square">
            <a:spAutoFit/>
          </a:bodyPr>
          <a:lstStyle/>
          <a:p>
            <a:r>
              <a:rPr lang="ro-RO" sz="2000" dirty="0">
                <a:effectLst/>
                <a:latin typeface="Times New Roman" panose="02020603050405020304" pitchFamily="18" charset="0"/>
                <a:ea typeface="Aptos" panose="020B0004020202020204" pitchFamily="34" charset="0"/>
              </a:rPr>
              <a:t>Subsistemul modulului eCAP</a:t>
            </a:r>
            <a:endParaRPr lang="ro-RO" sz="2000" dirty="0"/>
          </a:p>
        </p:txBody>
      </p:sp>
      <p:pic>
        <p:nvPicPr>
          <p:cNvPr id="7" name="Picture 6" descr="A diagram of a computer&#10;&#10;Description automatically generated">
            <a:extLst>
              <a:ext uri="{FF2B5EF4-FFF2-40B4-BE49-F238E27FC236}">
                <a16:creationId xmlns:a16="http://schemas.microsoft.com/office/drawing/2014/main" id="{A82F7385-A1C2-C4F6-9958-98C1C19FD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333" y="698835"/>
            <a:ext cx="7339578" cy="3174367"/>
          </a:xfrm>
          <a:prstGeom prst="rect">
            <a:avLst/>
          </a:prstGeom>
        </p:spPr>
      </p:pic>
      <p:sp>
        <p:nvSpPr>
          <p:cNvPr id="4" name="TextBox 3">
            <a:extLst>
              <a:ext uri="{FF2B5EF4-FFF2-40B4-BE49-F238E27FC236}">
                <a16:creationId xmlns:a16="http://schemas.microsoft.com/office/drawing/2014/main" id="{CB64A380-B338-ED72-8F8E-06A6C0288782}"/>
              </a:ext>
            </a:extLst>
          </p:cNvPr>
          <p:cNvSpPr txBox="1"/>
          <p:nvPr/>
        </p:nvSpPr>
        <p:spPr>
          <a:xfrm>
            <a:off x="21385" y="651473"/>
            <a:ext cx="5214003" cy="132858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kern="1200" dirty="0" err="1">
                <a:solidFill>
                  <a:schemeClr val="tx1"/>
                </a:solidFill>
                <a:latin typeface="+mj-lt"/>
                <a:ea typeface="+mj-ea"/>
                <a:cs typeface="+mj-cs"/>
              </a:rPr>
              <a:t>Modulul</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eCAP</a:t>
            </a:r>
            <a:r>
              <a:rPr lang="en-US" sz="4000" kern="1200" dirty="0">
                <a:solidFill>
                  <a:schemeClr val="tx1"/>
                </a:solidFill>
                <a:latin typeface="+mj-lt"/>
                <a:ea typeface="+mj-ea"/>
                <a:cs typeface="+mj-cs"/>
              </a:rPr>
              <a:t> (Enhanced Capture) </a:t>
            </a:r>
          </a:p>
        </p:txBody>
      </p:sp>
    </p:spTree>
    <p:extLst>
      <p:ext uri="{BB962C8B-B14F-4D97-AF65-F5344CB8AC3E}">
        <p14:creationId xmlns:p14="http://schemas.microsoft.com/office/powerpoint/2010/main" val="136553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191562-8979-0471-98CB-62D8BD3DDD38}"/>
              </a:ext>
            </a:extLst>
          </p:cNvPr>
          <p:cNvSpPr>
            <a:spLocks noGrp="1"/>
          </p:cNvSpPr>
          <p:nvPr>
            <p:ph type="title"/>
          </p:nvPr>
        </p:nvSpPr>
        <p:spPr>
          <a:xfrm>
            <a:off x="838200" y="365125"/>
            <a:ext cx="10515600" cy="1325563"/>
          </a:xfrm>
        </p:spPr>
        <p:txBody>
          <a:bodyPr>
            <a:normAutofit/>
          </a:bodyPr>
          <a:lstStyle/>
          <a:p>
            <a:r>
              <a:rPr lang="ro-RO" sz="4000" dirty="0">
                <a:latin typeface="Times New Roman" panose="02020603050405020304" pitchFamily="18" charset="0"/>
                <a:cs typeface="Times New Roman" panose="02020603050405020304" pitchFamily="18" charset="0"/>
              </a:rPr>
              <a:t>Determinarea</a:t>
            </a:r>
            <a:r>
              <a:rPr lang="en-US" sz="4000" dirty="0">
                <a:latin typeface="Times New Roman" panose="02020603050405020304" pitchFamily="18" charset="0"/>
                <a:cs typeface="Times New Roman" panose="02020603050405020304" pitchFamily="18" charset="0"/>
              </a:rPr>
              <a:t> </a:t>
            </a:r>
            <a:r>
              <a:rPr lang="ro-RO" sz="4000" dirty="0">
                <a:latin typeface="Times New Roman" panose="02020603050405020304" pitchFamily="18" charset="0"/>
                <a:cs typeface="Times New Roman" panose="02020603050405020304" pitchFamily="18" charset="0"/>
              </a:rPr>
              <a:t>vitezei</a:t>
            </a:r>
            <a:r>
              <a:rPr lang="en-US" sz="4000" dirty="0">
                <a:latin typeface="Times New Roman" panose="02020603050405020304" pitchFamily="18" charset="0"/>
                <a:cs typeface="Times New Roman" panose="02020603050405020304" pitchFamily="18" charset="0"/>
              </a:rPr>
              <a:t> </a:t>
            </a:r>
            <a:br>
              <a:rPr lang="en-US" sz="4200" dirty="0">
                <a:latin typeface="Times New Roman" panose="02020603050405020304" pitchFamily="18" charset="0"/>
                <a:cs typeface="Times New Roman" panose="02020603050405020304" pitchFamily="18" charset="0"/>
              </a:rPr>
            </a:br>
            <a:endParaRPr lang="ro-RO" sz="4200" dirty="0"/>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D39202-12F6-CDC6-6E51-738990D1587C}"/>
              </a:ext>
            </a:extLst>
          </p:cNvPr>
          <p:cNvSpPr>
            <a:spLocks/>
          </p:cNvSpPr>
          <p:nvPr/>
        </p:nvSpPr>
        <p:spPr>
          <a:xfrm>
            <a:off x="342900" y="2055813"/>
            <a:ext cx="10683215" cy="4117299"/>
          </a:xfrm>
          <a:prstGeom prst="rect">
            <a:avLst/>
          </a:prstGeom>
        </p:spPr>
        <p:txBody>
          <a:bodyPr>
            <a:normAutofit/>
          </a:bodyPr>
          <a:lstStyle/>
          <a:p>
            <a:pPr algn="just" defTabSz="822960">
              <a:spcAft>
                <a:spcPts val="600"/>
              </a:spcAft>
            </a:pPr>
            <a:r>
              <a:rPr lang="ro-RO" sz="2000" kern="1200" dirty="0">
                <a:solidFill>
                  <a:schemeClr val="tx1"/>
                </a:solidFill>
                <a:latin typeface="Times New Roman" panose="02020603050405020304" pitchFamily="18" charset="0"/>
                <a:ea typeface="+mn-ea"/>
                <a:cs typeface="Times New Roman" panose="02020603050405020304" pitchFamily="18" charset="0"/>
              </a:rPr>
              <a:t>Viteza motorului este determinată capturând intervalele de timp dintre impulsurile generate de un senzor </a:t>
            </a:r>
            <a:r>
              <a:rPr lang="en-US" sz="2000" kern="1200" dirty="0">
                <a:solidFill>
                  <a:schemeClr val="tx1"/>
                </a:solidFill>
                <a:latin typeface="Times New Roman" panose="02020603050405020304" pitchFamily="18" charset="0"/>
                <a:ea typeface="+mn-ea"/>
                <a:cs typeface="Times New Roman" panose="02020603050405020304" pitchFamily="18" charset="0"/>
              </a:rPr>
              <a:t> Hall </a:t>
            </a:r>
            <a:r>
              <a:rPr lang="ro-RO" sz="2000" kern="1200" dirty="0">
                <a:solidFill>
                  <a:schemeClr val="tx1"/>
                </a:solidFill>
                <a:latin typeface="Times New Roman" panose="02020603050405020304" pitchFamily="18" charset="0"/>
                <a:ea typeface="+mn-ea"/>
                <a:cs typeface="Times New Roman" panose="02020603050405020304" pitchFamily="18" charset="0"/>
              </a:rPr>
              <a:t>folosind modulul ECAP. Aceste intervale de timp sunt apoi utilizate pentru a calcula frecvența rotațiilor motorului, din care se poate determina viteza acestuia.</a:t>
            </a:r>
            <a:endParaRPr lang="ro-RO" sz="2000" dirty="0"/>
          </a:p>
        </p:txBody>
      </p:sp>
      <p:pic>
        <p:nvPicPr>
          <p:cNvPr id="5" name="Picture 4" descr="A diagram of a computer&#10;&#10;Description automatically generated">
            <a:extLst>
              <a:ext uri="{FF2B5EF4-FFF2-40B4-BE49-F238E27FC236}">
                <a16:creationId xmlns:a16="http://schemas.microsoft.com/office/drawing/2014/main" id="{C019FE0F-FF41-60B4-69E9-D750A8890836}"/>
              </a:ext>
            </a:extLst>
          </p:cNvPr>
          <p:cNvPicPr>
            <a:picLocks noChangeAspect="1"/>
          </p:cNvPicPr>
          <p:nvPr/>
        </p:nvPicPr>
        <p:blipFill>
          <a:blip r:embed="rId3"/>
          <a:stretch>
            <a:fillRect/>
          </a:stretch>
        </p:blipFill>
        <p:spPr>
          <a:xfrm>
            <a:off x="838200" y="3198628"/>
            <a:ext cx="10515600" cy="1772017"/>
          </a:xfrm>
          <a:prstGeom prst="rect">
            <a:avLst/>
          </a:prstGeom>
        </p:spPr>
      </p:pic>
      <p:sp>
        <p:nvSpPr>
          <p:cNvPr id="7" name="TextBox 6">
            <a:extLst>
              <a:ext uri="{FF2B5EF4-FFF2-40B4-BE49-F238E27FC236}">
                <a16:creationId xmlns:a16="http://schemas.microsoft.com/office/drawing/2014/main" id="{48F43CAE-E37B-2745-5665-A7F82B2F25FE}"/>
              </a:ext>
            </a:extLst>
          </p:cNvPr>
          <p:cNvSpPr txBox="1"/>
          <p:nvPr/>
        </p:nvSpPr>
        <p:spPr>
          <a:xfrm>
            <a:off x="3334507" y="4978266"/>
            <a:ext cx="5522986" cy="400110"/>
          </a:xfrm>
          <a:prstGeom prst="rect">
            <a:avLst/>
          </a:prstGeom>
          <a:noFill/>
        </p:spPr>
        <p:txBody>
          <a:bodyPr wrap="square">
            <a:spAutoFit/>
          </a:bodyPr>
          <a:lstStyle/>
          <a:p>
            <a:pPr algn="ctr" defTabSz="822960">
              <a:spcAft>
                <a:spcPts val="600"/>
              </a:spcAft>
            </a:pPr>
            <a:r>
              <a:rPr lang="ro-RO" sz="2000" kern="1200" dirty="0">
                <a:solidFill>
                  <a:schemeClr val="tx1"/>
                </a:solidFill>
                <a:latin typeface="Times New Roman" panose="02020603050405020304" pitchFamily="18" charset="0"/>
                <a:ea typeface="+mn-ea"/>
                <a:cs typeface="+mn-cs"/>
              </a:rPr>
              <a:t>Subsistemul  de calcul al vitezei</a:t>
            </a:r>
            <a:r>
              <a:rPr lang="ro-RO" sz="2000" kern="1200" dirty="0">
                <a:solidFill>
                  <a:srgbClr val="000000"/>
                </a:solidFill>
                <a:latin typeface="Times New Roman" panose="02020603050405020304" pitchFamily="18" charset="0"/>
                <a:ea typeface="+mn-ea"/>
                <a:cs typeface="+mn-cs"/>
              </a:rPr>
              <a:t> </a:t>
            </a:r>
            <a:endParaRPr lang="ro-RO" sz="2000" dirty="0"/>
          </a:p>
        </p:txBody>
      </p:sp>
      <p:sp>
        <p:nvSpPr>
          <p:cNvPr id="6" name="TextBox 5">
            <a:extLst>
              <a:ext uri="{FF2B5EF4-FFF2-40B4-BE49-F238E27FC236}">
                <a16:creationId xmlns:a16="http://schemas.microsoft.com/office/drawing/2014/main" id="{DF71CE4F-392C-467F-7292-61E4952FDA46}"/>
              </a:ext>
            </a:extLst>
          </p:cNvPr>
          <p:cNvSpPr txBox="1"/>
          <p:nvPr/>
        </p:nvSpPr>
        <p:spPr>
          <a:xfrm>
            <a:off x="4807195" y="4154878"/>
            <a:ext cx="573698" cy="276999"/>
          </a:xfrm>
          <a:prstGeom prst="rect">
            <a:avLst/>
          </a:prstGeom>
          <a:noFill/>
        </p:spPr>
        <p:txBody>
          <a:bodyPr wrap="square">
            <a:spAutoFit/>
          </a:bodyPr>
          <a:lstStyle/>
          <a:p>
            <a:r>
              <a:rPr lang="ro-RO" sz="1200" dirty="0"/>
              <a:t>375</a:t>
            </a:r>
          </a:p>
        </p:txBody>
      </p:sp>
    </p:spTree>
    <p:extLst>
      <p:ext uri="{BB962C8B-B14F-4D97-AF65-F5344CB8AC3E}">
        <p14:creationId xmlns:p14="http://schemas.microsoft.com/office/powerpoint/2010/main" val="3084215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DBDB83-A258-2964-9E88-B2CF74AE502C}"/>
              </a:ext>
            </a:extLst>
          </p:cNvPr>
          <p:cNvSpPr>
            <a:spLocks noGrp="1"/>
          </p:cNvSpPr>
          <p:nvPr>
            <p:ph idx="1"/>
          </p:nvPr>
        </p:nvSpPr>
        <p:spPr>
          <a:xfrm>
            <a:off x="262402" y="2692909"/>
            <a:ext cx="4818888" cy="3547872"/>
          </a:xfrm>
        </p:spPr>
        <p:txBody>
          <a:bodyPr anchor="t">
            <a:normAutofit/>
          </a:bodyPr>
          <a:lstStyle/>
          <a:p>
            <a:pPr algn="just"/>
            <a:r>
              <a:rPr lang="en-US" sz="2000" dirty="0">
                <a:latin typeface="Times New Roman" panose="02020603050405020304" pitchFamily="18" charset="0"/>
                <a:cs typeface="Times New Roman" panose="02020603050405020304" pitchFamily="18" charset="0"/>
              </a:rPr>
              <a:t>P</a:t>
            </a:r>
            <a:r>
              <a:rPr lang="ro-RO" sz="2000" dirty="0">
                <a:latin typeface="Times New Roman" panose="02020603050405020304" pitchFamily="18" charset="0"/>
                <a:cs typeface="Times New Roman" panose="02020603050405020304" pitchFamily="18" charset="0"/>
              </a:rPr>
              <a:t>ermite comunicarea eficientă între microcontrolerul LAUNCHXL  și PC-ul gazdă. Aceasta facilitează trimiterea comenzilor și recepționarea feedback-ului. Avantajele includ simplitatea, fiabilitatea și costurile reduse.</a:t>
            </a:r>
            <a:endParaRPr lang="ro-RO" sz="2000" b="1" dirty="0">
              <a:latin typeface="Times New Roman" panose="02020603050405020304" pitchFamily="18" charset="0"/>
              <a:cs typeface="Times New Roman" panose="02020603050405020304" pitchFamily="18" charset="0"/>
            </a:endParaRPr>
          </a:p>
          <a:p>
            <a:endParaRPr lang="ro-RO" sz="2200" dirty="0">
              <a:latin typeface="Times New Roman" panose="02020603050405020304" pitchFamily="18" charset="0"/>
              <a:cs typeface="Times New Roman" panose="02020603050405020304" pitchFamily="18" charset="0"/>
            </a:endParaRPr>
          </a:p>
        </p:txBody>
      </p:sp>
      <p:pic>
        <p:nvPicPr>
          <p:cNvPr id="1026" name="Picture 2" descr="Serial over USB">
            <a:extLst>
              <a:ext uri="{FF2B5EF4-FFF2-40B4-BE49-F238E27FC236}">
                <a16:creationId xmlns:a16="http://schemas.microsoft.com/office/drawing/2014/main" id="{79073A95-8F09-F880-796C-A65B2910E3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6706" y="2007583"/>
            <a:ext cx="6012892" cy="2673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6C51CE-C1DD-903C-9DE8-4926CA01D1F3}"/>
              </a:ext>
            </a:extLst>
          </p:cNvPr>
          <p:cNvSpPr txBox="1"/>
          <p:nvPr/>
        </p:nvSpPr>
        <p:spPr>
          <a:xfrm>
            <a:off x="630936" y="1072442"/>
            <a:ext cx="6253441" cy="707886"/>
          </a:xfrm>
          <a:prstGeom prst="rect">
            <a:avLst/>
          </a:prstGeom>
          <a:noFill/>
        </p:spPr>
        <p:txBody>
          <a:bodyPr wrap="square">
            <a:spAutoFit/>
          </a:bodyPr>
          <a:lstStyle/>
          <a:p>
            <a:r>
              <a:rPr lang="ro-RO" sz="4000" b="1" dirty="0">
                <a:latin typeface="Times New Roman" panose="02020603050405020304" pitchFamily="18" charset="0"/>
                <a:cs typeface="Times New Roman" panose="02020603050405020304" pitchFamily="18" charset="0"/>
              </a:rPr>
              <a:t>Transmisia Serială </a:t>
            </a:r>
            <a:endParaRPr lang="ro-RO"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81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EF8C00-CA16-0F5B-82C5-1EEDA3501C08}"/>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mj-lt"/>
                <a:ea typeface="+mj-ea"/>
                <a:cs typeface="+mj-cs"/>
              </a:rPr>
              <a:t> </a:t>
            </a:r>
          </a:p>
        </p:txBody>
      </p:sp>
      <p:sp>
        <p:nvSpPr>
          <p:cNvPr id="7" name="TextBox 6">
            <a:extLst>
              <a:ext uri="{FF2B5EF4-FFF2-40B4-BE49-F238E27FC236}">
                <a16:creationId xmlns:a16="http://schemas.microsoft.com/office/drawing/2014/main" id="{175958A1-52DF-7946-3F5A-AADC0E1AB033}"/>
              </a:ext>
            </a:extLst>
          </p:cNvPr>
          <p:cNvSpPr txBox="1"/>
          <p:nvPr/>
        </p:nvSpPr>
        <p:spPr>
          <a:xfrm>
            <a:off x="246186" y="2180492"/>
            <a:ext cx="4043182" cy="3922196"/>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Pentru</a:t>
            </a:r>
            <a:r>
              <a:rPr lang="en-US" sz="2000" dirty="0">
                <a:effectLst/>
                <a:latin typeface="Times New Roman" panose="02020603050405020304" pitchFamily="18" charset="0"/>
                <a:cs typeface="Times New Roman" panose="02020603050405020304" pitchFamily="18" charset="0"/>
              </a:rPr>
              <a:t> a </a:t>
            </a:r>
            <a:r>
              <a:rPr lang="en-US" sz="2000" dirty="0" err="1">
                <a:effectLst/>
                <a:latin typeface="Times New Roman" panose="02020603050405020304" pitchFamily="18" charset="0"/>
                <a:cs typeface="Times New Roman" panose="02020603050405020304" pitchFamily="18" charset="0"/>
              </a:rPr>
              <a:t>realiza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transmisa</a:t>
            </a:r>
            <a:r>
              <a:rPr lang="en-US" sz="2000" dirty="0">
                <a:effectLst/>
                <a:latin typeface="Times New Roman" panose="02020603050405020304" pitchFamily="18" charset="0"/>
                <a:cs typeface="Times New Roman" panose="02020603050405020304" pitchFamily="18" charset="0"/>
              </a:rPr>
              <a:t>, am </a:t>
            </a:r>
            <a:r>
              <a:rPr lang="en-US" sz="2000" dirty="0" err="1">
                <a:effectLst/>
                <a:latin typeface="Times New Roman" panose="02020603050405020304" pitchFamily="18" charset="0"/>
                <a:cs typeface="Times New Roman" panose="02020603050405020304" pitchFamily="18" charset="0"/>
              </a:rPr>
              <a:t>folosit</a:t>
            </a:r>
            <a:r>
              <a:rPr lang="en-US" sz="2000" dirty="0">
                <a:effectLst/>
                <a:latin typeface="Times New Roman" panose="02020603050405020304" pitchFamily="18" charset="0"/>
                <a:cs typeface="Times New Roman" panose="02020603050405020304" pitchFamily="18" charset="0"/>
              </a:rPr>
              <a:t> un </a:t>
            </a:r>
            <a:r>
              <a:rPr lang="en-US" sz="2000" dirty="0" err="1">
                <a:effectLst/>
                <a:latin typeface="Times New Roman" panose="02020603050405020304" pitchFamily="18" charset="0"/>
                <a:cs typeface="Times New Roman" panose="02020603050405020304" pitchFamily="18" charset="0"/>
              </a:rPr>
              <a:t>singur</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modul</a:t>
            </a:r>
            <a:r>
              <a:rPr lang="en-US" sz="2000" dirty="0">
                <a:effectLst/>
                <a:latin typeface="Times New Roman" panose="02020603050405020304" pitchFamily="18" charset="0"/>
                <a:cs typeface="Times New Roman" panose="02020603050405020304" pitchFamily="18" charset="0"/>
              </a:rPr>
              <a:t> SCI Transmit, </a:t>
            </a:r>
            <a:r>
              <a:rPr lang="en-US" sz="2000" dirty="0" err="1">
                <a:effectLst/>
                <a:latin typeface="Times New Roman" panose="02020603050405020304" pitchFamily="18" charset="0"/>
                <a:cs typeface="Times New Roman" panose="02020603050405020304" pitchFamily="18" charset="0"/>
              </a:rPr>
              <a:t>configurat</a:t>
            </a:r>
            <a:r>
              <a:rPr lang="en-US" sz="2000" dirty="0">
                <a:effectLst/>
                <a:latin typeface="Times New Roman" panose="02020603050405020304" pitchFamily="18" charset="0"/>
                <a:cs typeface="Times New Roman" panose="02020603050405020304" pitchFamily="18" charset="0"/>
              </a:rPr>
              <a:t> pe </a:t>
            </a:r>
            <a:r>
              <a:rPr lang="en-US" sz="2000" dirty="0" err="1">
                <a:effectLst/>
                <a:latin typeface="Times New Roman" panose="02020603050405020304" pitchFamily="18" charset="0"/>
                <a:cs typeface="Times New Roman" panose="02020603050405020304" pitchFamily="18" charset="0"/>
              </a:rPr>
              <a:t>modulul</a:t>
            </a:r>
            <a:r>
              <a:rPr lang="en-US" sz="2000" dirty="0">
                <a:effectLst/>
                <a:latin typeface="Times New Roman" panose="02020603050405020304" pitchFamily="18" charset="0"/>
                <a:cs typeface="Times New Roman" panose="02020603050405020304" pitchFamily="18" charset="0"/>
              </a:rPr>
              <a:t> A al </a:t>
            </a:r>
            <a:r>
              <a:rPr lang="en-US" sz="2000" dirty="0" err="1">
                <a:effectLst/>
                <a:latin typeface="Times New Roman" panose="02020603050405020304" pitchFamily="18" charset="0"/>
                <a:cs typeface="Times New Roman" panose="02020603050405020304" pitchFamily="18" charset="0"/>
              </a:rPr>
              <a:t>plăcii</a:t>
            </a:r>
            <a:r>
              <a:rPr lang="en-US" sz="2000" dirty="0">
                <a:effectLst/>
                <a:latin typeface="Times New Roman" panose="02020603050405020304" pitchFamily="18" charset="0"/>
                <a:cs typeface="Times New Roman" panose="02020603050405020304" pitchFamily="18" charset="0"/>
              </a:rPr>
              <a:t> de </a:t>
            </a:r>
            <a:r>
              <a:rPr lang="en-US" sz="2000" dirty="0" err="1">
                <a:effectLst/>
                <a:latin typeface="Times New Roman" panose="02020603050405020304" pitchFamily="18" charset="0"/>
                <a:cs typeface="Times New Roman" panose="02020603050405020304" pitchFamily="18" charset="0"/>
              </a:rPr>
              <a:t>dezvoltare</a:t>
            </a:r>
            <a:r>
              <a:rPr lang="ro-RO" sz="200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Description automatically generated">
            <a:extLst>
              <a:ext uri="{FF2B5EF4-FFF2-40B4-BE49-F238E27FC236}">
                <a16:creationId xmlns:a16="http://schemas.microsoft.com/office/drawing/2014/main" id="{A4798CE5-3A48-067D-7A75-A1F81B670AA0}"/>
              </a:ext>
            </a:extLst>
          </p:cNvPr>
          <p:cNvPicPr>
            <a:picLocks noGrp="1" noChangeAspect="1"/>
          </p:cNvPicPr>
          <p:nvPr>
            <p:ph idx="1"/>
          </p:nvPr>
        </p:nvPicPr>
        <p:blipFill>
          <a:blip r:embed="rId3"/>
          <a:stretch>
            <a:fillRect/>
          </a:stretch>
        </p:blipFill>
        <p:spPr>
          <a:xfrm>
            <a:off x="5439907" y="223636"/>
            <a:ext cx="6155141" cy="5201093"/>
          </a:xfrm>
          <a:prstGeom prst="rect">
            <a:avLst/>
          </a:prstGeom>
        </p:spPr>
      </p:pic>
      <p:sp>
        <p:nvSpPr>
          <p:cNvPr id="10" name="TextBox 9">
            <a:extLst>
              <a:ext uri="{FF2B5EF4-FFF2-40B4-BE49-F238E27FC236}">
                <a16:creationId xmlns:a16="http://schemas.microsoft.com/office/drawing/2014/main" id="{FE216668-8A09-D5BA-9B40-9468AF53B9D0}"/>
              </a:ext>
            </a:extLst>
          </p:cNvPr>
          <p:cNvSpPr txBox="1"/>
          <p:nvPr/>
        </p:nvSpPr>
        <p:spPr>
          <a:xfrm>
            <a:off x="6096000" y="5424729"/>
            <a:ext cx="4565122" cy="707886"/>
          </a:xfrm>
          <a:prstGeom prst="rect">
            <a:avLst/>
          </a:prstGeom>
          <a:noFill/>
        </p:spPr>
        <p:txBody>
          <a:bodyPr wrap="square">
            <a:spAutoFit/>
          </a:bodyPr>
          <a:lstStyle/>
          <a:p>
            <a:pPr algn="ctr"/>
            <a:r>
              <a:rPr lang="ro-RO" sz="2000" dirty="0">
                <a:effectLst/>
                <a:latin typeface="Times New Roman" panose="02020603050405020304" pitchFamily="18" charset="0"/>
                <a:ea typeface="Aptos" panose="020B0004020202020204" pitchFamily="34" charset="0"/>
              </a:rPr>
              <a:t>Subsistemul transmisiei seriale și configurarea blocului SCI Transmit</a:t>
            </a:r>
            <a:endParaRPr lang="ro-RO" sz="2000" dirty="0"/>
          </a:p>
        </p:txBody>
      </p:sp>
      <p:sp>
        <p:nvSpPr>
          <p:cNvPr id="4" name="TextBox 3">
            <a:extLst>
              <a:ext uri="{FF2B5EF4-FFF2-40B4-BE49-F238E27FC236}">
                <a16:creationId xmlns:a16="http://schemas.microsoft.com/office/drawing/2014/main" id="{15FE5449-4A44-B16F-8E84-27E55C5DA6ED}"/>
              </a:ext>
            </a:extLst>
          </p:cNvPr>
          <p:cNvSpPr txBox="1"/>
          <p:nvPr/>
        </p:nvSpPr>
        <p:spPr>
          <a:xfrm>
            <a:off x="-442562" y="609600"/>
            <a:ext cx="6096000" cy="1200329"/>
          </a:xfrm>
          <a:prstGeom prst="rect">
            <a:avLst/>
          </a:prstGeom>
          <a:noFill/>
        </p:spPr>
        <p:txBody>
          <a:bodyPr wrap="square">
            <a:spAutoFit/>
          </a:bodyPr>
          <a:lstStyle/>
          <a:p>
            <a:pPr algn="ctr"/>
            <a:r>
              <a:rPr lang="ro-RO" sz="3600" b="1" dirty="0">
                <a:effectLst/>
                <a:latin typeface="Times New Roman" panose="02020603050405020304" pitchFamily="18" charset="0"/>
                <a:ea typeface="Aptos" panose="020B0004020202020204" pitchFamily="34" charset="0"/>
              </a:rPr>
              <a:t>Subsistemul </a:t>
            </a:r>
            <a:r>
              <a:rPr lang="ro-RO" sz="3600" b="1" dirty="0">
                <a:latin typeface="Times New Roman" panose="02020603050405020304" pitchFamily="18" charset="0"/>
                <a:ea typeface="Aptos" panose="020B0004020202020204" pitchFamily="34" charset="0"/>
              </a:rPr>
              <a:t>transmis</a:t>
            </a:r>
            <a:r>
              <a:rPr lang="ro-RO" sz="3600" b="1" dirty="0">
                <a:effectLst/>
                <a:latin typeface="Times New Roman" panose="02020603050405020304" pitchFamily="18" charset="0"/>
                <a:ea typeface="Aptos" panose="020B0004020202020204" pitchFamily="34" charset="0"/>
              </a:rPr>
              <a:t>iei seriale</a:t>
            </a:r>
            <a:endParaRPr lang="ro-RO" sz="3600" dirty="0"/>
          </a:p>
        </p:txBody>
      </p:sp>
    </p:spTree>
    <p:extLst>
      <p:ext uri="{BB962C8B-B14F-4D97-AF65-F5344CB8AC3E}">
        <p14:creationId xmlns:p14="http://schemas.microsoft.com/office/powerpoint/2010/main" val="3386393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3B6C-C764-505F-CAB0-1F912D322EF3}"/>
              </a:ext>
            </a:extLst>
          </p:cNvPr>
          <p:cNvSpPr>
            <a:spLocks noGrp="1"/>
          </p:cNvSpPr>
          <p:nvPr>
            <p:ph type="title"/>
          </p:nvPr>
        </p:nvSpPr>
        <p:spPr>
          <a:xfrm>
            <a:off x="762000" y="1138036"/>
            <a:ext cx="3962400" cy="1402470"/>
          </a:xfrm>
        </p:spPr>
        <p:txBody>
          <a:bodyPr anchor="t">
            <a:normAutofit/>
          </a:bodyPr>
          <a:lstStyle/>
          <a:p>
            <a:pPr algn="ctr"/>
            <a:r>
              <a:rPr lang="ro-RO" sz="4000" b="1" dirty="0">
                <a:effectLst/>
                <a:latin typeface="Times New Roman" panose="02020603050405020304" pitchFamily="18" charset="0"/>
                <a:ea typeface="Aptos" panose="020B0004020202020204" pitchFamily="34" charset="0"/>
              </a:rPr>
              <a:t>Subsistemul recepției seriale</a:t>
            </a:r>
            <a:endParaRPr lang="ro-RO" sz="4000" dirty="0"/>
          </a:p>
        </p:txBody>
      </p:sp>
      <p:cxnSp>
        <p:nvCxnSpPr>
          <p:cNvPr id="19" name="Straight Connector 1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BC08A51A-8101-D763-5625-FA515F30455D}"/>
              </a:ext>
            </a:extLst>
          </p:cNvPr>
          <p:cNvSpPr>
            <a:spLocks noGrp="1"/>
          </p:cNvSpPr>
          <p:nvPr>
            <p:ph idx="1"/>
          </p:nvPr>
        </p:nvSpPr>
        <p:spPr>
          <a:xfrm>
            <a:off x="762001" y="2551176"/>
            <a:ext cx="3962400" cy="3591207"/>
          </a:xfrm>
        </p:spPr>
        <p:txBody>
          <a:bodyPr>
            <a:normAutofit/>
          </a:bodyPr>
          <a:lstStyle/>
          <a:p>
            <a:pPr marL="0" indent="0">
              <a:buNone/>
            </a:pPr>
            <a:r>
              <a:rPr lang="ro-RO" sz="2000" dirty="0"/>
              <a:t> </a:t>
            </a:r>
            <a:endParaRPr lang="en-US" sz="2000" dirty="0"/>
          </a:p>
        </p:txBody>
      </p:sp>
      <p:sp>
        <p:nvSpPr>
          <p:cNvPr id="21" name="Rectangle 20">
            <a:extLst>
              <a:ext uri="{FF2B5EF4-FFF2-40B4-BE49-F238E27FC236}">
                <a16:creationId xmlns:a16="http://schemas.microsoft.com/office/drawing/2014/main" id="{2AB11B05-5E59-5B88-D8DB-0E975DEAE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7" y="0"/>
            <a:ext cx="6927273" cy="6876532"/>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DBBE6E0-B34C-F9A2-472A-B4818125085C}"/>
              </a:ext>
            </a:extLst>
          </p:cNvPr>
          <p:cNvPicPr>
            <a:picLocks noChangeAspect="1"/>
          </p:cNvPicPr>
          <p:nvPr/>
        </p:nvPicPr>
        <p:blipFill>
          <a:blip r:embed="rId3"/>
          <a:stretch>
            <a:fillRect/>
          </a:stretch>
        </p:blipFill>
        <p:spPr>
          <a:xfrm>
            <a:off x="7524376" y="46292"/>
            <a:ext cx="3291889" cy="6096091"/>
          </a:xfrm>
          <a:prstGeom prst="rect">
            <a:avLst/>
          </a:prstGeom>
        </p:spPr>
      </p:pic>
      <p:sp>
        <p:nvSpPr>
          <p:cNvPr id="8" name="TextBox 7">
            <a:extLst>
              <a:ext uri="{FF2B5EF4-FFF2-40B4-BE49-F238E27FC236}">
                <a16:creationId xmlns:a16="http://schemas.microsoft.com/office/drawing/2014/main" id="{B9D7BF21-3ABE-3C9F-3BFD-552C6F0E9B76}"/>
              </a:ext>
            </a:extLst>
          </p:cNvPr>
          <p:cNvSpPr txBox="1"/>
          <p:nvPr/>
        </p:nvSpPr>
        <p:spPr>
          <a:xfrm>
            <a:off x="7864605" y="6188675"/>
            <a:ext cx="3194663" cy="400110"/>
          </a:xfrm>
          <a:prstGeom prst="rect">
            <a:avLst/>
          </a:prstGeom>
          <a:noFill/>
        </p:spPr>
        <p:txBody>
          <a:bodyPr wrap="square">
            <a:spAutoFit/>
          </a:bodyPr>
          <a:lstStyle/>
          <a:p>
            <a:pPr algn="ctr"/>
            <a:r>
              <a:rPr lang="ro-RO" sz="2000" dirty="0">
                <a:effectLst/>
                <a:latin typeface="Times New Roman" panose="02020603050405020304" pitchFamily="18" charset="0"/>
                <a:ea typeface="Aptos" panose="020B0004020202020204" pitchFamily="34" charset="0"/>
              </a:rPr>
              <a:t>Subsistemul recepției seriale</a:t>
            </a:r>
            <a:endParaRPr lang="ro-RO" sz="2000" dirty="0"/>
          </a:p>
        </p:txBody>
      </p:sp>
      <p:sp>
        <p:nvSpPr>
          <p:cNvPr id="3" name="Content Placeholder 8">
            <a:extLst>
              <a:ext uri="{FF2B5EF4-FFF2-40B4-BE49-F238E27FC236}">
                <a16:creationId xmlns:a16="http://schemas.microsoft.com/office/drawing/2014/main" id="{D3C430B7-EC94-27E0-492A-247461A27420}"/>
              </a:ext>
            </a:extLst>
          </p:cNvPr>
          <p:cNvSpPr txBox="1">
            <a:spLocks/>
          </p:cNvSpPr>
          <p:nvPr/>
        </p:nvSpPr>
        <p:spPr>
          <a:xfrm>
            <a:off x="339596" y="2870268"/>
            <a:ext cx="4036637" cy="4006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ro-RO" sz="2000" dirty="0">
                <a:solidFill>
                  <a:srgbClr val="000000"/>
                </a:solidFill>
                <a:latin typeface="Times New Roman" panose="02020603050405020304" pitchFamily="18" charset="0"/>
                <a:ea typeface="Aptos" panose="020B0004020202020204" pitchFamily="34" charset="0"/>
              </a:rPr>
              <a:t>Blocul C28x SCI RCV (SCI Receive) primește date scalare sau vectoriale printr-</a:t>
            </a:r>
            <a:r>
              <a:rPr lang="en-US" sz="2000" dirty="0">
                <a:solidFill>
                  <a:srgbClr val="000000"/>
                </a:solidFill>
                <a:latin typeface="Times New Roman" panose="02020603050405020304" pitchFamily="18" charset="0"/>
                <a:ea typeface="Aptos" panose="020B0004020202020204" pitchFamily="34" charset="0"/>
              </a:rPr>
              <a:t>u</a:t>
            </a:r>
            <a:r>
              <a:rPr lang="ro-RO" sz="2000" dirty="0">
                <a:solidFill>
                  <a:srgbClr val="000000"/>
                </a:solidFill>
                <a:latin typeface="Times New Roman" panose="02020603050405020304" pitchFamily="18" charset="0"/>
                <a:ea typeface="Aptos" panose="020B0004020202020204" pitchFamily="34" charset="0"/>
              </a:rPr>
              <a:t>n canal de comunicare serială(UART)  într-un model Simulink.</a:t>
            </a:r>
            <a:endParaRPr lang="en-US" sz="2000" dirty="0"/>
          </a:p>
        </p:txBody>
      </p:sp>
    </p:spTree>
    <p:extLst>
      <p:ext uri="{BB962C8B-B14F-4D97-AF65-F5344CB8AC3E}">
        <p14:creationId xmlns:p14="http://schemas.microsoft.com/office/powerpoint/2010/main" val="3673683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A4E55D-6A0E-42E4-7E81-B2FBB9B3F106}"/>
              </a:ext>
            </a:extLst>
          </p:cNvPr>
          <p:cNvSpPr>
            <a:spLocks noGrp="1"/>
          </p:cNvSpPr>
          <p:nvPr>
            <p:ph type="title"/>
          </p:nvPr>
        </p:nvSpPr>
        <p:spPr>
          <a:xfrm>
            <a:off x="733427" y="609599"/>
            <a:ext cx="3686174" cy="1322888"/>
          </a:xfrm>
        </p:spPr>
        <p:txBody>
          <a:bodyPr>
            <a:normAutofit/>
          </a:bodyPr>
          <a:lstStyle/>
          <a:p>
            <a:r>
              <a:rPr lang="ro-RO" dirty="0"/>
              <a:t> </a:t>
            </a:r>
          </a:p>
        </p:txBody>
      </p:sp>
      <p:pic>
        <p:nvPicPr>
          <p:cNvPr id="5" name="Content Placeholder 3" descr="A screenshot of a computer&#10;&#10;Description automatically generated">
            <a:extLst>
              <a:ext uri="{FF2B5EF4-FFF2-40B4-BE49-F238E27FC236}">
                <a16:creationId xmlns:a16="http://schemas.microsoft.com/office/drawing/2014/main" id="{8C349336-470D-5852-A03F-3A76726B5518}"/>
              </a:ext>
            </a:extLst>
          </p:cNvPr>
          <p:cNvPicPr>
            <a:picLocks noChangeAspect="1"/>
          </p:cNvPicPr>
          <p:nvPr/>
        </p:nvPicPr>
        <p:blipFill>
          <a:blip r:embed="rId3"/>
          <a:stretch>
            <a:fillRect/>
          </a:stretch>
        </p:blipFill>
        <p:spPr>
          <a:xfrm>
            <a:off x="9176826" y="609599"/>
            <a:ext cx="2828925" cy="4026939"/>
          </a:xfrm>
          <a:prstGeom prst="rect">
            <a:avLst/>
          </a:prstGeom>
        </p:spPr>
      </p:pic>
      <p:pic>
        <p:nvPicPr>
          <p:cNvPr id="4" name="Content Placeholder 3" descr="A diagram of a computer program&#10;&#10;Description automatically generated">
            <a:extLst>
              <a:ext uri="{FF2B5EF4-FFF2-40B4-BE49-F238E27FC236}">
                <a16:creationId xmlns:a16="http://schemas.microsoft.com/office/drawing/2014/main" id="{BF7BD298-B4B0-159E-E7C5-AD9D13A71ACB}"/>
              </a:ext>
            </a:extLst>
          </p:cNvPr>
          <p:cNvPicPr>
            <a:picLocks noChangeAspect="1"/>
          </p:cNvPicPr>
          <p:nvPr/>
        </p:nvPicPr>
        <p:blipFill>
          <a:blip r:embed="rId4"/>
          <a:stretch>
            <a:fillRect/>
          </a:stretch>
        </p:blipFill>
        <p:spPr>
          <a:xfrm>
            <a:off x="4256815" y="533642"/>
            <a:ext cx="4665904" cy="4525926"/>
          </a:xfrm>
          <a:prstGeom prst="rect">
            <a:avLst/>
          </a:prstGeom>
        </p:spPr>
      </p:pic>
      <p:sp>
        <p:nvSpPr>
          <p:cNvPr id="7" name="TextBox 6">
            <a:extLst>
              <a:ext uri="{FF2B5EF4-FFF2-40B4-BE49-F238E27FC236}">
                <a16:creationId xmlns:a16="http://schemas.microsoft.com/office/drawing/2014/main" id="{E5CE49DF-8350-645F-8109-467F57887634}"/>
              </a:ext>
            </a:extLst>
          </p:cNvPr>
          <p:cNvSpPr txBox="1"/>
          <p:nvPr/>
        </p:nvSpPr>
        <p:spPr>
          <a:xfrm>
            <a:off x="4508407" y="5299835"/>
            <a:ext cx="3583977" cy="369332"/>
          </a:xfrm>
          <a:prstGeom prst="rect">
            <a:avLst/>
          </a:prstGeom>
          <a:noFill/>
        </p:spPr>
        <p:txBody>
          <a:bodyPr wrap="square">
            <a:spAutoFit/>
          </a:bodyPr>
          <a:lstStyle/>
          <a:p>
            <a:pPr algn="ctr"/>
            <a:r>
              <a:rPr lang="ro-RO" sz="1800" dirty="0">
                <a:effectLst/>
                <a:latin typeface="Times New Roman" panose="02020603050405020304" pitchFamily="18" charset="0"/>
                <a:ea typeface="Aptos" panose="020B0004020202020204" pitchFamily="34" charset="0"/>
              </a:rPr>
              <a:t>Subsistemul recepției seriale</a:t>
            </a:r>
            <a:r>
              <a:rPr lang="ro-RO" sz="1800" dirty="0">
                <a:solidFill>
                  <a:srgbClr val="000000"/>
                </a:solidFill>
                <a:effectLst/>
                <a:latin typeface="Times New Roman" panose="02020603050405020304" pitchFamily="18" charset="0"/>
                <a:ea typeface="Aptos" panose="020B0004020202020204" pitchFamily="34" charset="0"/>
              </a:rPr>
              <a:t> detaliat</a:t>
            </a:r>
            <a:endParaRPr lang="ro-RO" dirty="0"/>
          </a:p>
        </p:txBody>
      </p:sp>
      <p:sp>
        <p:nvSpPr>
          <p:cNvPr id="10" name="TextBox 9">
            <a:extLst>
              <a:ext uri="{FF2B5EF4-FFF2-40B4-BE49-F238E27FC236}">
                <a16:creationId xmlns:a16="http://schemas.microsoft.com/office/drawing/2014/main" id="{1ACD94D1-C50F-6440-B4F5-C86921F64991}"/>
              </a:ext>
            </a:extLst>
          </p:cNvPr>
          <p:cNvSpPr txBox="1"/>
          <p:nvPr/>
        </p:nvSpPr>
        <p:spPr>
          <a:xfrm>
            <a:off x="8816862" y="4788572"/>
            <a:ext cx="6097464" cy="369332"/>
          </a:xfrm>
          <a:prstGeom prst="rect">
            <a:avLst/>
          </a:prstGeom>
          <a:noFill/>
        </p:spPr>
        <p:txBody>
          <a:bodyPr wrap="square">
            <a:spAutoFit/>
          </a:bodyPr>
          <a:lstStyle/>
          <a:p>
            <a:r>
              <a:rPr lang="ro-RO" dirty="0">
                <a:latin typeface="Times New Roman" panose="02020603050405020304" pitchFamily="18" charset="0"/>
              </a:rPr>
              <a:t>Configurarea blocului SCI Receive</a:t>
            </a:r>
            <a:endParaRPr lang="ro-RO" dirty="0"/>
          </a:p>
        </p:txBody>
      </p:sp>
      <p:sp>
        <p:nvSpPr>
          <p:cNvPr id="6" name="Content Placeholder 5">
            <a:extLst>
              <a:ext uri="{FF2B5EF4-FFF2-40B4-BE49-F238E27FC236}">
                <a16:creationId xmlns:a16="http://schemas.microsoft.com/office/drawing/2014/main" id="{1AF81902-8F4A-F732-20AE-2C434C728770}"/>
              </a:ext>
            </a:extLst>
          </p:cNvPr>
          <p:cNvSpPr>
            <a:spLocks noGrp="1"/>
          </p:cNvSpPr>
          <p:nvPr>
            <p:ph idx="1"/>
          </p:nvPr>
        </p:nvSpPr>
        <p:spPr>
          <a:xfrm>
            <a:off x="186249" y="327418"/>
            <a:ext cx="3944816" cy="4972417"/>
          </a:xfrm>
        </p:spPr>
        <p:txBody>
          <a:bodyPr>
            <a:normAutofit/>
          </a:bodyPr>
          <a:lstStyle/>
          <a:p>
            <a:pPr algn="just"/>
            <a:r>
              <a:rPr lang="ro-RO" sz="20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În proiectul acesta, acest bloc utilizează tot modulul A (ca și în cazul transmisiei seriale) și </a:t>
            </a:r>
            <a:r>
              <a:rPr lang="ro-RO" sz="20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necesită configurarea parametrului “Data length” pentru a face cunoscută lungimea secvenței de date(</a:t>
            </a:r>
            <a:r>
              <a:rPr lang="ro-RO" sz="20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serial_data_length = 9;</a:t>
            </a:r>
            <a:r>
              <a:rPr lang="ro-RO" sz="2000" kern="0" dirty="0">
                <a:effectLst/>
                <a:latin typeface="Times New Roman" panose="02020603050405020304" pitchFamily="18" charset="0"/>
                <a:ea typeface="Aptos" panose="020B0004020202020204" pitchFamily="34" charset="0"/>
                <a:cs typeface="Times New Roman" panose="02020603050405020304" pitchFamily="18" charset="0"/>
              </a:rPr>
              <a:t>).</a:t>
            </a:r>
            <a:r>
              <a:rPr lang="ro-RO" sz="2000" kern="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ro-RO"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ro-RO" dirty="0"/>
          </a:p>
        </p:txBody>
      </p:sp>
    </p:spTree>
    <p:extLst>
      <p:ext uri="{BB962C8B-B14F-4D97-AF65-F5344CB8AC3E}">
        <p14:creationId xmlns:p14="http://schemas.microsoft.com/office/powerpoint/2010/main" val="320120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51267-72DA-4FC3-ECD3-3272028A4915}"/>
              </a:ext>
            </a:extLst>
          </p:cNvPr>
          <p:cNvSpPr>
            <a:spLocks noGrp="1"/>
          </p:cNvSpPr>
          <p:nvPr>
            <p:ph type="title"/>
          </p:nvPr>
        </p:nvSpPr>
        <p:spPr>
          <a:xfrm>
            <a:off x="460029" y="225758"/>
            <a:ext cx="9942970" cy="949606"/>
          </a:xfrm>
        </p:spPr>
        <p:txBody>
          <a:bodyPr>
            <a:normAutofit/>
          </a:bodyPr>
          <a:lstStyle/>
          <a:p>
            <a:r>
              <a:rPr lang="ro-RO" sz="3700" b="1" dirty="0">
                <a:effectLst/>
                <a:latin typeface="Times New Roman" panose="02020603050405020304" pitchFamily="18" charset="0"/>
                <a:ea typeface="Aptos" panose="020B0004020202020204" pitchFamily="34" charset="0"/>
              </a:rPr>
              <a:t>Schema Simulink PC_host_SCI_interface_PI</a:t>
            </a:r>
            <a:endParaRPr lang="ro-RO" sz="3700" dirty="0"/>
          </a:p>
        </p:txBody>
      </p:sp>
      <p:sp>
        <p:nvSpPr>
          <p:cNvPr id="15" name="Freeform: Shape 14">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734773 w 12192000"/>
              <a:gd name="connsiteY46" fmla="*/ 293856 h 5003808"/>
              <a:gd name="connsiteX47" fmla="*/ 5877770 w 12192000"/>
              <a:gd name="connsiteY47" fmla="*/ 287577 h 5003808"/>
              <a:gd name="connsiteX48" fmla="*/ 5989615 w 12192000"/>
              <a:gd name="connsiteY48" fmla="*/ 310275 h 5003808"/>
              <a:gd name="connsiteX49" fmla="*/ 5996857 w 12192000"/>
              <a:gd name="connsiteY49" fmla="*/ 314161 h 5003808"/>
              <a:gd name="connsiteX50" fmla="*/ 6037387 w 12192000"/>
              <a:gd name="connsiteY50" fmla="*/ 303138 h 5003808"/>
              <a:gd name="connsiteX51" fmla="*/ 6113074 w 12192000"/>
              <a:gd name="connsiteY51" fmla="*/ 316457 h 5003808"/>
              <a:gd name="connsiteX52" fmla="*/ 6280929 w 12192000"/>
              <a:gd name="connsiteY52" fmla="*/ 341056 h 5003808"/>
              <a:gd name="connsiteX53" fmla="*/ 6298665 w 12192000"/>
              <a:gd name="connsiteY53" fmla="*/ 333543 h 5003808"/>
              <a:gd name="connsiteX54" fmla="*/ 6317326 w 12192000"/>
              <a:gd name="connsiteY54" fmla="*/ 330406 h 5003808"/>
              <a:gd name="connsiteX55" fmla="*/ 6319212 w 12192000"/>
              <a:gd name="connsiteY55" fmla="*/ 331616 h 5003808"/>
              <a:gd name="connsiteX56" fmla="*/ 6339724 w 12192000"/>
              <a:gd name="connsiteY56" fmla="*/ 332710 h 5003808"/>
              <a:gd name="connsiteX57" fmla="*/ 6345010 w 12192000"/>
              <a:gd name="connsiteY57" fmla="*/ 329760 h 5003808"/>
              <a:gd name="connsiteX58" fmla="*/ 6359332 w 12192000"/>
              <a:gd name="connsiteY58" fmla="*/ 329511 h 5003808"/>
              <a:gd name="connsiteX59" fmla="*/ 6388220 w 12192000"/>
              <a:gd name="connsiteY59" fmla="*/ 326326 h 5003808"/>
              <a:gd name="connsiteX60" fmla="*/ 6392994 w 12192000"/>
              <a:gd name="connsiteY60" fmla="*/ 328256 h 5003808"/>
              <a:gd name="connsiteX61" fmla="*/ 6435581 w 12192000"/>
              <a:gd name="connsiteY61" fmla="*/ 327387 h 5003808"/>
              <a:gd name="connsiteX62" fmla="*/ 6435870 w 12192000"/>
              <a:gd name="connsiteY62" fmla="*/ 328575 h 5003808"/>
              <a:gd name="connsiteX63" fmla="*/ 6446571 w 12192000"/>
              <a:gd name="connsiteY63" fmla="*/ 333569 h 5003808"/>
              <a:gd name="connsiteX64" fmla="*/ 6467701 w 12192000"/>
              <a:gd name="connsiteY64" fmla="*/ 340377 h 5003808"/>
              <a:gd name="connsiteX65" fmla="*/ 6512727 w 12192000"/>
              <a:gd name="connsiteY65" fmla="*/ 370917 h 5003808"/>
              <a:gd name="connsiteX66" fmla="*/ 6557094 w 12192000"/>
              <a:gd name="connsiteY66" fmla="*/ 370144 h 5003808"/>
              <a:gd name="connsiteX67" fmla="*/ 6565879 w 12192000"/>
              <a:gd name="connsiteY67" fmla="*/ 370642 h 5003808"/>
              <a:gd name="connsiteX68" fmla="*/ 6565997 w 12192000"/>
              <a:gd name="connsiteY68" fmla="*/ 370922 h 5003808"/>
              <a:gd name="connsiteX69" fmla="*/ 6575147 w 12192000"/>
              <a:gd name="connsiteY69" fmla="*/ 371986 h 5003808"/>
              <a:gd name="connsiteX70" fmla="*/ 6581899 w 12192000"/>
              <a:gd name="connsiteY70" fmla="*/ 371550 h 5003808"/>
              <a:gd name="connsiteX71" fmla="*/ 6598943 w 12192000"/>
              <a:gd name="connsiteY71" fmla="*/ 372518 h 5003808"/>
              <a:gd name="connsiteX72" fmla="*/ 6604421 w 12192000"/>
              <a:gd name="connsiteY72" fmla="*/ 374645 h 5003808"/>
              <a:gd name="connsiteX73" fmla="*/ 6606035 w 12192000"/>
              <a:gd name="connsiteY73" fmla="*/ 378077 h 5003808"/>
              <a:gd name="connsiteX74" fmla="*/ 6607669 w 12192000"/>
              <a:gd name="connsiteY74" fmla="*/ 377798 h 5003808"/>
              <a:gd name="connsiteX75" fmla="*/ 6637532 w 12192000"/>
              <a:gd name="connsiteY75" fmla="*/ 388737 h 5003808"/>
              <a:gd name="connsiteX76" fmla="*/ 6706880 w 12192000"/>
              <a:gd name="connsiteY76" fmla="*/ 402993 h 5003808"/>
              <a:gd name="connsiteX77" fmla="*/ 6747500 w 12192000"/>
              <a:gd name="connsiteY77" fmla="*/ 406998 h 5003808"/>
              <a:gd name="connsiteX78" fmla="*/ 6857783 w 12192000"/>
              <a:gd name="connsiteY78" fmla="*/ 422517 h 5003808"/>
              <a:gd name="connsiteX79" fmla="*/ 6967720 w 12192000"/>
              <a:gd name="connsiteY79" fmla="*/ 441551 h 5003808"/>
              <a:gd name="connsiteX80" fmla="*/ 7018394 w 12192000"/>
              <a:gd name="connsiteY80" fmla="*/ 470443 h 5003808"/>
              <a:gd name="connsiteX81" fmla="*/ 7024679 w 12192000"/>
              <a:gd name="connsiteY81" fmla="*/ 471580 h 5003808"/>
              <a:gd name="connsiteX82" fmla="*/ 7041715 w 12192000"/>
              <a:gd name="connsiteY82" fmla="*/ 469732 h 5003808"/>
              <a:gd name="connsiteX83" fmla="*/ 7048103 w 12192000"/>
              <a:gd name="connsiteY83" fmla="*/ 468222 h 5003808"/>
              <a:gd name="connsiteX84" fmla="*/ 7057490 w 12192000"/>
              <a:gd name="connsiteY84" fmla="*/ 467747 h 5003808"/>
              <a:gd name="connsiteX85" fmla="*/ 7057730 w 12192000"/>
              <a:gd name="connsiteY85" fmla="*/ 467995 h 5003808"/>
              <a:gd name="connsiteX86" fmla="*/ 7066511 w 12192000"/>
              <a:gd name="connsiteY86" fmla="*/ 467044 h 5003808"/>
              <a:gd name="connsiteX87" fmla="*/ 7109401 w 12192000"/>
              <a:gd name="connsiteY87" fmla="*/ 459098 h 5003808"/>
              <a:gd name="connsiteX88" fmla="*/ 7166830 w 12192000"/>
              <a:gd name="connsiteY88" fmla="*/ 480867 h 5003808"/>
              <a:gd name="connsiteX89" fmla="*/ 7190442 w 12192000"/>
              <a:gd name="connsiteY89" fmla="*/ 483920 h 5003808"/>
              <a:gd name="connsiteX90" fmla="*/ 7203083 w 12192000"/>
              <a:gd name="connsiteY90" fmla="*/ 486936 h 5003808"/>
              <a:gd name="connsiteX91" fmla="*/ 7203894 w 12192000"/>
              <a:gd name="connsiteY91" fmla="*/ 488020 h 5003808"/>
              <a:gd name="connsiteX92" fmla="*/ 7245004 w 12192000"/>
              <a:gd name="connsiteY92" fmla="*/ 480274 h 5003808"/>
              <a:gd name="connsiteX93" fmla="*/ 7250514 w 12192000"/>
              <a:gd name="connsiteY93" fmla="*/ 481336 h 5003808"/>
              <a:gd name="connsiteX94" fmla="*/ 7277246 w 12192000"/>
              <a:gd name="connsiteY94" fmla="*/ 473612 h 5003808"/>
              <a:gd name="connsiteX95" fmla="*/ 7291092 w 12192000"/>
              <a:gd name="connsiteY95" fmla="*/ 471047 h 5003808"/>
              <a:gd name="connsiteX96" fmla="*/ 7294933 w 12192000"/>
              <a:gd name="connsiteY96" fmla="*/ 467379 h 5003808"/>
              <a:gd name="connsiteX97" fmla="*/ 7315408 w 12192000"/>
              <a:gd name="connsiteY97" fmla="*/ 465090 h 5003808"/>
              <a:gd name="connsiteX98" fmla="*/ 7317786 w 12192000"/>
              <a:gd name="connsiteY98" fmla="*/ 465936 h 5003808"/>
              <a:gd name="connsiteX99" fmla="*/ 7334572 w 12192000"/>
              <a:gd name="connsiteY99" fmla="*/ 459918 h 5003808"/>
              <a:gd name="connsiteX100" fmla="*/ 7348520 w 12192000"/>
              <a:gd name="connsiteY100" fmla="*/ 449880 h 5003808"/>
              <a:gd name="connsiteX101" fmla="*/ 7522997 w 12192000"/>
              <a:gd name="connsiteY101" fmla="*/ 446039 h 5003808"/>
              <a:gd name="connsiteX102" fmla="*/ 7686985 w 12192000"/>
              <a:gd name="connsiteY102" fmla="*/ 423635 h 5003808"/>
              <a:gd name="connsiteX103" fmla="*/ 7854068 w 12192000"/>
              <a:gd name="connsiteY103" fmla="*/ 413604 h 5003808"/>
              <a:gd name="connsiteX104" fmla="*/ 8034165 w 12192000"/>
              <a:gd name="connsiteY104" fmla="*/ 395529 h 5003808"/>
              <a:gd name="connsiteX105" fmla="*/ 8094381 w 12192000"/>
              <a:gd name="connsiteY105" fmla="*/ 399548 h 5003808"/>
              <a:gd name="connsiteX106" fmla="*/ 8146898 w 12192000"/>
              <a:gd name="connsiteY106" fmla="*/ 382388 h 5003808"/>
              <a:gd name="connsiteX107" fmla="*/ 8168993 w 12192000"/>
              <a:gd name="connsiteY107" fmla="*/ 388660 h 5003808"/>
              <a:gd name="connsiteX108" fmla="*/ 8172809 w 12192000"/>
              <a:gd name="connsiteY108" fmla="*/ 389967 h 5003808"/>
              <a:gd name="connsiteX109" fmla="*/ 8187962 w 12192000"/>
              <a:gd name="connsiteY109" fmla="*/ 390263 h 5003808"/>
              <a:gd name="connsiteX110" fmla="*/ 8192382 w 12192000"/>
              <a:gd name="connsiteY110" fmla="*/ 396522 h 5003808"/>
              <a:gd name="connsiteX111" fmla="*/ 8375192 w 12192000"/>
              <a:gd name="connsiteY111" fmla="*/ 387709 h 5003808"/>
              <a:gd name="connsiteX112" fmla="*/ 8454377 w 12192000"/>
              <a:gd name="connsiteY112" fmla="*/ 384161 h 5003808"/>
              <a:gd name="connsiteX113" fmla="*/ 8484740 w 12192000"/>
              <a:gd name="connsiteY113" fmla="*/ 388989 h 5003808"/>
              <a:gd name="connsiteX114" fmla="*/ 8601673 w 12192000"/>
              <a:gd name="connsiteY114" fmla="*/ 400931 h 5003808"/>
              <a:gd name="connsiteX115" fmla="*/ 8701676 w 12192000"/>
              <a:gd name="connsiteY115" fmla="*/ 405181 h 5003808"/>
              <a:gd name="connsiteX116" fmla="*/ 8773288 w 12192000"/>
              <a:gd name="connsiteY116" fmla="*/ 381907 h 5003808"/>
              <a:gd name="connsiteX117" fmla="*/ 8779909 w 12192000"/>
              <a:gd name="connsiteY117" fmla="*/ 386276 h 5003808"/>
              <a:gd name="connsiteX118" fmla="*/ 8829932 w 12192000"/>
              <a:gd name="connsiteY118" fmla="*/ 383073 h 5003808"/>
              <a:gd name="connsiteX119" fmla="*/ 9003386 w 12192000"/>
              <a:gd name="connsiteY119" fmla="*/ 340072 h 5003808"/>
              <a:gd name="connsiteX120" fmla="*/ 9101185 w 12192000"/>
              <a:gd name="connsiteY120" fmla="*/ 334692 h 5003808"/>
              <a:gd name="connsiteX121" fmla="*/ 9136185 w 12192000"/>
              <a:gd name="connsiteY121" fmla="*/ 337908 h 5003808"/>
              <a:gd name="connsiteX122" fmla="*/ 9194801 w 12192000"/>
              <a:gd name="connsiteY122" fmla="*/ 342979 h 5003808"/>
              <a:gd name="connsiteX123" fmla="*/ 9239316 w 12192000"/>
              <a:gd name="connsiteY123" fmla="*/ 359388 h 5003808"/>
              <a:gd name="connsiteX124" fmla="*/ 9288052 w 12192000"/>
              <a:gd name="connsiteY124" fmla="*/ 358626 h 5003808"/>
              <a:gd name="connsiteX125" fmla="*/ 9298465 w 12192000"/>
              <a:gd name="connsiteY125" fmla="*/ 342126 h 5003808"/>
              <a:gd name="connsiteX126" fmla="*/ 9350892 w 12192000"/>
              <a:gd name="connsiteY126" fmla="*/ 346608 h 5003808"/>
              <a:gd name="connsiteX127" fmla="*/ 9430522 w 12192000"/>
              <a:gd name="connsiteY127" fmla="*/ 355198 h 5003808"/>
              <a:gd name="connsiteX128" fmla="*/ 9476215 w 12192000"/>
              <a:gd name="connsiteY128" fmla="*/ 355937 h 5003808"/>
              <a:gd name="connsiteX129" fmla="*/ 9601276 w 12192000"/>
              <a:gd name="connsiteY129" fmla="*/ 362534 h 5003808"/>
              <a:gd name="connsiteX130" fmla="*/ 9726733 w 12192000"/>
              <a:gd name="connsiteY130" fmla="*/ 372631 h 5003808"/>
              <a:gd name="connsiteX131" fmla="*/ 9802144 w 12192000"/>
              <a:gd name="connsiteY131" fmla="*/ 398309 h 5003808"/>
              <a:gd name="connsiteX132" fmla="*/ 9905153 w 12192000"/>
              <a:gd name="connsiteY132" fmla="*/ 404480 h 5003808"/>
              <a:gd name="connsiteX133" fmla="*/ 9922553 w 12192000"/>
              <a:gd name="connsiteY133" fmla="*/ 408399 h 5003808"/>
              <a:gd name="connsiteX134" fmla="*/ 10044658 w 12192000"/>
              <a:gd name="connsiteY134" fmla="*/ 421907 h 5003808"/>
              <a:gd name="connsiteX135" fmla="*/ 10184585 w 12192000"/>
              <a:gd name="connsiteY135" fmla="*/ 410968 h 5003808"/>
              <a:gd name="connsiteX136" fmla="*/ 10366435 w 12192000"/>
              <a:gd name="connsiteY136" fmla="*/ 466258 h 5003808"/>
              <a:gd name="connsiteX137" fmla="*/ 10688220 w 12192000"/>
              <a:gd name="connsiteY137" fmla="*/ 546088 h 5003808"/>
              <a:gd name="connsiteX138" fmla="*/ 11026690 w 12192000"/>
              <a:gd name="connsiteY138" fmla="*/ 554511 h 5003808"/>
              <a:gd name="connsiteX139" fmla="*/ 11113779 w 12192000"/>
              <a:gd name="connsiteY139" fmla="*/ 537698 h 5003808"/>
              <a:gd name="connsiteX140" fmla="*/ 11369556 w 12192000"/>
              <a:gd name="connsiteY140" fmla="*/ 495549 h 5003808"/>
              <a:gd name="connsiteX141" fmla="*/ 11623342 w 12192000"/>
              <a:gd name="connsiteY141" fmla="*/ 392258 h 5003808"/>
              <a:gd name="connsiteX142" fmla="*/ 11786511 w 12192000"/>
              <a:gd name="connsiteY142" fmla="*/ 362220 h 5003808"/>
              <a:gd name="connsiteX143" fmla="*/ 11862577 w 12192000"/>
              <a:gd name="connsiteY143" fmla="*/ 334379 h 5003808"/>
              <a:gd name="connsiteX144" fmla="*/ 11916612 w 12192000"/>
              <a:gd name="connsiteY144" fmla="*/ 327640 h 5003808"/>
              <a:gd name="connsiteX145" fmla="*/ 11948830 w 12192000"/>
              <a:gd name="connsiteY145" fmla="*/ 321892 h 5003808"/>
              <a:gd name="connsiteX146" fmla="*/ 12001583 w 12192000"/>
              <a:gd name="connsiteY146" fmla="*/ 283473 h 5003808"/>
              <a:gd name="connsiteX147" fmla="*/ 12174977 w 12192000"/>
              <a:gd name="connsiteY147" fmla="*/ 268482 h 5003808"/>
              <a:gd name="connsiteX148" fmla="*/ 12192000 w 12192000"/>
              <a:gd name="connsiteY148" fmla="*/ 260379 h 5003808"/>
              <a:gd name="connsiteX149" fmla="*/ 12192000 w 12192000"/>
              <a:gd name="connsiteY149" fmla="*/ 5003808 h 5003808"/>
              <a:gd name="connsiteX150" fmla="*/ 0 w 12192000"/>
              <a:gd name="connsiteY150" fmla="*/ 5003808 h 5003808"/>
              <a:gd name="connsiteX151" fmla="*/ 0 w 12192000"/>
              <a:gd name="connsiteY151" fmla="*/ 621279 h 5003808"/>
              <a:gd name="connsiteX152" fmla="*/ 11075 w 12192000"/>
              <a:gd name="connsiteY152" fmla="*/ 619008 h 5003808"/>
              <a:gd name="connsiteX153" fmla="*/ 44061 w 12192000"/>
              <a:gd name="connsiteY153" fmla="*/ 612426 h 5003808"/>
              <a:gd name="connsiteX154" fmla="*/ 136694 w 12192000"/>
              <a:gd name="connsiteY154" fmla="*/ 560245 h 5003808"/>
              <a:gd name="connsiteX155" fmla="*/ 170342 w 12192000"/>
              <a:gd name="connsiteY155" fmla="*/ 554907 h 5003808"/>
              <a:gd name="connsiteX156" fmla="*/ 168955 w 12192000"/>
              <a:gd name="connsiteY156" fmla="*/ 545994 h 5003808"/>
              <a:gd name="connsiteX157" fmla="*/ 181474 w 12192000"/>
              <a:gd name="connsiteY157" fmla="*/ 545111 h 5003808"/>
              <a:gd name="connsiteX158" fmla="*/ 209440 w 12192000"/>
              <a:gd name="connsiteY158" fmla="*/ 544391 h 5003808"/>
              <a:gd name="connsiteX159" fmla="*/ 293152 w 12192000"/>
              <a:gd name="connsiteY159" fmla="*/ 540406 h 5003808"/>
              <a:gd name="connsiteX160" fmla="*/ 315693 w 12192000"/>
              <a:gd name="connsiteY160" fmla="*/ 522860 h 5003808"/>
              <a:gd name="connsiteX161" fmla="*/ 337305 w 12192000"/>
              <a:gd name="connsiteY161" fmla="*/ 522202 h 5003808"/>
              <a:gd name="connsiteX162" fmla="*/ 462252 w 12192000"/>
              <a:gd name="connsiteY162" fmla="*/ 496981 h 5003808"/>
              <a:gd name="connsiteX163" fmla="*/ 479457 w 12192000"/>
              <a:gd name="connsiteY163" fmla="*/ 494953 h 5003808"/>
              <a:gd name="connsiteX164" fmla="*/ 488653 w 12192000"/>
              <a:gd name="connsiteY164" fmla="*/ 487087 h 5003808"/>
              <a:gd name="connsiteX165" fmla="*/ 522053 w 12192000"/>
              <a:gd name="connsiteY165" fmla="*/ 484955 h 5003808"/>
              <a:gd name="connsiteX166" fmla="*/ 523520 w 12192000"/>
              <a:gd name="connsiteY166" fmla="*/ 480543 h 5003808"/>
              <a:gd name="connsiteX167" fmla="*/ 632714 w 12192000"/>
              <a:gd name="connsiteY167" fmla="*/ 440931 h 5003808"/>
              <a:gd name="connsiteX168" fmla="*/ 651426 w 12192000"/>
              <a:gd name="connsiteY168" fmla="*/ 434374 h 5003808"/>
              <a:gd name="connsiteX169" fmla="*/ 667724 w 12192000"/>
              <a:gd name="connsiteY169" fmla="*/ 435968 h 5003808"/>
              <a:gd name="connsiteX170" fmla="*/ 757679 w 12192000"/>
              <a:gd name="connsiteY170" fmla="*/ 428975 h 5003808"/>
              <a:gd name="connsiteX171" fmla="*/ 779159 w 12192000"/>
              <a:gd name="connsiteY171" fmla="*/ 431889 h 5003808"/>
              <a:gd name="connsiteX172" fmla="*/ 788293 w 12192000"/>
              <a:gd name="connsiteY172" fmla="*/ 438693 h 5003808"/>
              <a:gd name="connsiteX173" fmla="*/ 822923 w 12192000"/>
              <a:gd name="connsiteY173" fmla="*/ 424904 h 5003808"/>
              <a:gd name="connsiteX174" fmla="*/ 876559 w 12192000"/>
              <a:gd name="connsiteY174" fmla="*/ 414918 h 5003808"/>
              <a:gd name="connsiteX175" fmla="*/ 902011 w 12192000"/>
              <a:gd name="connsiteY175" fmla="*/ 407948 h 5003808"/>
              <a:gd name="connsiteX176" fmla="*/ 922715 w 12192000"/>
              <a:gd name="connsiteY176" fmla="*/ 411529 h 5003808"/>
              <a:gd name="connsiteX177" fmla="*/ 1040139 w 12192000"/>
              <a:gd name="connsiteY177" fmla="*/ 410420 h 5003808"/>
              <a:gd name="connsiteX178" fmla="*/ 1067251 w 12192000"/>
              <a:gd name="connsiteY178" fmla="*/ 416214 h 5003808"/>
              <a:gd name="connsiteX179" fmla="*/ 1080272 w 12192000"/>
              <a:gd name="connsiteY179" fmla="*/ 428499 h 5003808"/>
              <a:gd name="connsiteX180" fmla="*/ 1090219 w 12192000"/>
              <a:gd name="connsiteY180" fmla="*/ 423856 h 5003808"/>
              <a:gd name="connsiteX181" fmla="*/ 1161226 w 12192000"/>
              <a:gd name="connsiteY181" fmla="*/ 422134 h 5003808"/>
              <a:gd name="connsiteX182" fmla="*/ 1207525 w 12192000"/>
              <a:gd name="connsiteY182" fmla="*/ 419869 h 5003808"/>
              <a:gd name="connsiteX183" fmla="*/ 1210030 w 12192000"/>
              <a:gd name="connsiteY183" fmla="*/ 402635 h 5003808"/>
              <a:gd name="connsiteX184" fmla="*/ 1251170 w 12192000"/>
              <a:gd name="connsiteY184" fmla="*/ 395772 h 5003808"/>
              <a:gd name="connsiteX185" fmla="*/ 1295331 w 12192000"/>
              <a:gd name="connsiteY185" fmla="*/ 406012 h 5003808"/>
              <a:gd name="connsiteX186" fmla="*/ 1347118 w 12192000"/>
              <a:gd name="connsiteY186" fmla="*/ 403534 h 5003808"/>
              <a:gd name="connsiteX187" fmla="*/ 1378108 w 12192000"/>
              <a:gd name="connsiteY187" fmla="*/ 402240 h 5003808"/>
              <a:gd name="connsiteX188" fmla="*/ 1459192 w 12192000"/>
              <a:gd name="connsiteY188" fmla="*/ 384749 h 5003808"/>
              <a:gd name="connsiteX189" fmla="*/ 1590120 w 12192000"/>
              <a:gd name="connsiteY189" fmla="*/ 321438 h 5003808"/>
              <a:gd name="connsiteX190" fmla="*/ 1631417 w 12192000"/>
              <a:gd name="connsiteY190" fmla="*/ 312057 h 5003808"/>
              <a:gd name="connsiteX191" fmla="*/ 1638727 w 12192000"/>
              <a:gd name="connsiteY191" fmla="*/ 315440 h 5003808"/>
              <a:gd name="connsiteX192" fmla="*/ 1844438 w 12192000"/>
              <a:gd name="connsiteY192" fmla="*/ 275134 h 5003808"/>
              <a:gd name="connsiteX193" fmla="*/ 1881324 w 12192000"/>
              <a:gd name="connsiteY193" fmla="*/ 272327 h 5003808"/>
              <a:gd name="connsiteX194" fmla="*/ 1908999 w 12192000"/>
              <a:gd name="connsiteY194" fmla="*/ 273168 h 5003808"/>
              <a:gd name="connsiteX195" fmla="*/ 1974956 w 12192000"/>
              <a:gd name="connsiteY195" fmla="*/ 259788 h 5003808"/>
              <a:gd name="connsiteX196" fmla="*/ 2082409 w 12192000"/>
              <a:gd name="connsiteY196" fmla="*/ 231120 h 5003808"/>
              <a:gd name="connsiteX197" fmla="*/ 2105639 w 12192000"/>
              <a:gd name="connsiteY197" fmla="*/ 226478 h 5003808"/>
              <a:gd name="connsiteX198" fmla="*/ 2126992 w 12192000"/>
              <a:gd name="connsiteY198" fmla="*/ 228298 h 5003808"/>
              <a:gd name="connsiteX199" fmla="*/ 2133154 w 12192000"/>
              <a:gd name="connsiteY199" fmla="*/ 233782 h 5003808"/>
              <a:gd name="connsiteX200" fmla="*/ 2146154 w 12192000"/>
              <a:gd name="connsiteY200" fmla="*/ 232162 h 5003808"/>
              <a:gd name="connsiteX201" fmla="*/ 2149901 w 12192000"/>
              <a:gd name="connsiteY201" fmla="*/ 232946 h 5003808"/>
              <a:gd name="connsiteX202" fmla="*/ 2171100 w 12192000"/>
              <a:gd name="connsiteY202" fmla="*/ 236219 h 5003808"/>
              <a:gd name="connsiteX203" fmla="*/ 2209148 w 12192000"/>
              <a:gd name="connsiteY203" fmla="*/ 213055 h 5003808"/>
              <a:gd name="connsiteX204" fmla="*/ 2261889 w 12192000"/>
              <a:gd name="connsiteY204" fmla="*/ 209362 h 5003808"/>
              <a:gd name="connsiteX205" fmla="*/ 2452315 w 12192000"/>
              <a:gd name="connsiteY205" fmla="*/ 156729 h 5003808"/>
              <a:gd name="connsiteX206" fmla="*/ 2487710 w 12192000"/>
              <a:gd name="connsiteY206" fmla="*/ 173097 h 5003808"/>
              <a:gd name="connsiteX207" fmla="*/ 2567870 w 12192000"/>
              <a:gd name="connsiteY207" fmla="*/ 160252 h 5003808"/>
              <a:gd name="connsiteX208" fmla="*/ 2677053 w 12192000"/>
              <a:gd name="connsiteY208" fmla="*/ 96343 h 5003808"/>
              <a:gd name="connsiteX209" fmla="*/ 2823914 w 12192000"/>
              <a:gd name="connsiteY209" fmla="*/ 70697 h 5003808"/>
              <a:gd name="connsiteX210" fmla="*/ 2831912 w 12192000"/>
              <a:gd name="connsiteY210" fmla="*/ 59256 h 5003808"/>
              <a:gd name="connsiteX211" fmla="*/ 2843870 w 12192000"/>
              <a:gd name="connsiteY211" fmla="*/ 51337 h 5003808"/>
              <a:gd name="connsiteX212" fmla="*/ 2846217 w 12192000"/>
              <a:gd name="connsiteY212" fmla="*/ 51855 h 5003808"/>
              <a:gd name="connsiteX213" fmla="*/ 2862745 w 12192000"/>
              <a:gd name="connsiteY213" fmla="*/ 47072 h 5003808"/>
              <a:gd name="connsiteX214" fmla="*/ 2864596 w 12192000"/>
              <a:gd name="connsiteY214" fmla="*/ 43048 h 5003808"/>
              <a:gd name="connsiteX215" fmla="*/ 2875381 w 12192000"/>
              <a:gd name="connsiteY215" fmla="*/ 38833 h 5003808"/>
              <a:gd name="connsiteX216" fmla="*/ 2895139 w 12192000"/>
              <a:gd name="connsiteY216" fmla="*/ 28016 h 5003808"/>
              <a:gd name="connsiteX217" fmla="*/ 2900232 w 12192000"/>
              <a:gd name="connsiteY217" fmla="*/ 28348 h 5003808"/>
              <a:gd name="connsiteX218" fmla="*/ 2932205 w 12192000"/>
              <a:gd name="connsiteY218" fmla="*/ 15703 h 5003808"/>
              <a:gd name="connsiteX219" fmla="*/ 2933310 w 12192000"/>
              <a:gd name="connsiteY219" fmla="*/ 16646 h 5003808"/>
              <a:gd name="connsiteX220" fmla="*/ 2945218 w 12192000"/>
              <a:gd name="connsiteY220" fmla="*/ 17971 h 5003808"/>
              <a:gd name="connsiteX221" fmla="*/ 2966465 w 12192000"/>
              <a:gd name="connsiteY221" fmla="*/ 17947 h 5003808"/>
              <a:gd name="connsiteX222" fmla="*/ 3023668 w 12192000"/>
              <a:gd name="connsiteY222" fmla="*/ 31735 h 5003808"/>
              <a:gd name="connsiteX223" fmla="*/ 3057077 w 12192000"/>
              <a:gd name="connsiteY223" fmla="*/ 18675 h 5003808"/>
              <a:gd name="connsiteX224" fmla="*/ 3151915 w 12192000"/>
              <a:gd name="connsiteY224" fmla="*/ 15073 h 5003808"/>
              <a:gd name="connsiteX225" fmla="*/ 3251671 w 12192000"/>
              <a:gd name="connsiteY225" fmla="*/ 35405 h 5003808"/>
              <a:gd name="connsiteX226" fmla="*/ 3351400 w 12192000"/>
              <a:gd name="connsiteY226" fmla="*/ 36517 h 5003808"/>
              <a:gd name="connsiteX227" fmla="*/ 3387481 w 12192000"/>
              <a:gd name="connsiteY227" fmla="*/ 35273 h 5003808"/>
              <a:gd name="connsiteX228" fmla="*/ 3451923 w 12192000"/>
              <a:gd name="connsiteY228" fmla="*/ 40312 h 5003808"/>
              <a:gd name="connsiteX229" fmla="*/ 3481520 w 12192000"/>
              <a:gd name="connsiteY229" fmla="*/ 47117 h 5003808"/>
              <a:gd name="connsiteX230" fmla="*/ 3482804 w 12192000"/>
              <a:gd name="connsiteY230" fmla="*/ 46642 h 5003808"/>
              <a:gd name="connsiteX231" fmla="*/ 3485495 w 12192000"/>
              <a:gd name="connsiteY231" fmla="*/ 49751 h 5003808"/>
              <a:gd name="connsiteX232" fmla="*/ 3490972 w 12192000"/>
              <a:gd name="connsiteY232" fmla="*/ 51116 h 5003808"/>
              <a:gd name="connsiteX233" fmla="*/ 3505835 w 12192000"/>
              <a:gd name="connsiteY233" fmla="*/ 49907 h 5003808"/>
              <a:gd name="connsiteX234" fmla="*/ 3511410 w 12192000"/>
              <a:gd name="connsiteY234" fmla="*/ 48638 h 5003808"/>
              <a:gd name="connsiteX235" fmla="*/ 3519598 w 12192000"/>
              <a:gd name="connsiteY235" fmla="*/ 48513 h 5003808"/>
              <a:gd name="connsiteX236" fmla="*/ 3519807 w 12192000"/>
              <a:gd name="connsiteY236" fmla="*/ 48768 h 5003808"/>
              <a:gd name="connsiteX237" fmla="*/ 3527466 w 12192000"/>
              <a:gd name="connsiteY237" fmla="*/ 48146 h 5003808"/>
              <a:gd name="connsiteX238" fmla="*/ 3564889 w 12192000"/>
              <a:gd name="connsiteY238" fmla="*/ 41820 h 5003808"/>
              <a:gd name="connsiteX239" fmla="*/ 3614922 w 12192000"/>
              <a:gd name="connsiteY239" fmla="*/ 65634 h 5003808"/>
              <a:gd name="connsiteX240" fmla="*/ 3635506 w 12192000"/>
              <a:gd name="connsiteY240" fmla="*/ 69548 h 5003808"/>
              <a:gd name="connsiteX241" fmla="*/ 3646525 w 12192000"/>
              <a:gd name="connsiteY241" fmla="*/ 73023 h 5003808"/>
              <a:gd name="connsiteX242" fmla="*/ 3647224 w 12192000"/>
              <a:gd name="connsiteY242" fmla="*/ 74133 h 5003808"/>
              <a:gd name="connsiteX243" fmla="*/ 3683100 w 12192000"/>
              <a:gd name="connsiteY243" fmla="*/ 67939 h 5003808"/>
              <a:gd name="connsiteX244" fmla="*/ 3687901 w 12192000"/>
              <a:gd name="connsiteY244" fmla="*/ 69202 h 5003808"/>
              <a:gd name="connsiteX245" fmla="*/ 3711234 w 12192000"/>
              <a:gd name="connsiteY245" fmla="*/ 62495 h 5003808"/>
              <a:gd name="connsiteX246" fmla="*/ 3723318 w 12192000"/>
              <a:gd name="connsiteY246" fmla="*/ 60455 h 5003808"/>
              <a:gd name="connsiteX247" fmla="*/ 3726677 w 12192000"/>
              <a:gd name="connsiteY247" fmla="*/ 56942 h 5003808"/>
              <a:gd name="connsiteX248" fmla="*/ 3744535 w 12192000"/>
              <a:gd name="connsiteY248" fmla="*/ 55420 h 5003808"/>
              <a:gd name="connsiteX249" fmla="*/ 3746608 w 12192000"/>
              <a:gd name="connsiteY249" fmla="*/ 56352 h 5003808"/>
              <a:gd name="connsiteX250" fmla="*/ 3761262 w 12192000"/>
              <a:gd name="connsiteY250" fmla="*/ 50977 h 5003808"/>
              <a:gd name="connsiteX251" fmla="*/ 3773451 w 12192000"/>
              <a:gd name="connsiteY251" fmla="*/ 41496 h 5003808"/>
              <a:gd name="connsiteX252" fmla="*/ 3925626 w 12192000"/>
              <a:gd name="connsiteY252" fmla="*/ 44131 h 5003808"/>
              <a:gd name="connsiteX253" fmla="*/ 4056184 w 12192000"/>
              <a:gd name="connsiteY253"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877770 w 12192000"/>
              <a:gd name="connsiteY46" fmla="*/ 287577 h 5003808"/>
              <a:gd name="connsiteX47" fmla="*/ 5989615 w 12192000"/>
              <a:gd name="connsiteY47" fmla="*/ 310275 h 5003808"/>
              <a:gd name="connsiteX48" fmla="*/ 5996857 w 12192000"/>
              <a:gd name="connsiteY48" fmla="*/ 314161 h 5003808"/>
              <a:gd name="connsiteX49" fmla="*/ 6037387 w 12192000"/>
              <a:gd name="connsiteY49" fmla="*/ 303138 h 5003808"/>
              <a:gd name="connsiteX50" fmla="*/ 6113074 w 12192000"/>
              <a:gd name="connsiteY50" fmla="*/ 316457 h 5003808"/>
              <a:gd name="connsiteX51" fmla="*/ 6280929 w 12192000"/>
              <a:gd name="connsiteY51" fmla="*/ 341056 h 5003808"/>
              <a:gd name="connsiteX52" fmla="*/ 6298665 w 12192000"/>
              <a:gd name="connsiteY52" fmla="*/ 333543 h 5003808"/>
              <a:gd name="connsiteX53" fmla="*/ 6317326 w 12192000"/>
              <a:gd name="connsiteY53" fmla="*/ 330406 h 5003808"/>
              <a:gd name="connsiteX54" fmla="*/ 6319212 w 12192000"/>
              <a:gd name="connsiteY54" fmla="*/ 331616 h 5003808"/>
              <a:gd name="connsiteX55" fmla="*/ 6339724 w 12192000"/>
              <a:gd name="connsiteY55" fmla="*/ 332710 h 5003808"/>
              <a:gd name="connsiteX56" fmla="*/ 6345010 w 12192000"/>
              <a:gd name="connsiteY56" fmla="*/ 329760 h 5003808"/>
              <a:gd name="connsiteX57" fmla="*/ 6359332 w 12192000"/>
              <a:gd name="connsiteY57" fmla="*/ 329511 h 5003808"/>
              <a:gd name="connsiteX58" fmla="*/ 6388220 w 12192000"/>
              <a:gd name="connsiteY58" fmla="*/ 326326 h 5003808"/>
              <a:gd name="connsiteX59" fmla="*/ 6392994 w 12192000"/>
              <a:gd name="connsiteY59" fmla="*/ 328256 h 5003808"/>
              <a:gd name="connsiteX60" fmla="*/ 6435581 w 12192000"/>
              <a:gd name="connsiteY60" fmla="*/ 327387 h 5003808"/>
              <a:gd name="connsiteX61" fmla="*/ 6435870 w 12192000"/>
              <a:gd name="connsiteY61" fmla="*/ 328575 h 5003808"/>
              <a:gd name="connsiteX62" fmla="*/ 6446571 w 12192000"/>
              <a:gd name="connsiteY62" fmla="*/ 333569 h 5003808"/>
              <a:gd name="connsiteX63" fmla="*/ 6467701 w 12192000"/>
              <a:gd name="connsiteY63" fmla="*/ 340377 h 5003808"/>
              <a:gd name="connsiteX64" fmla="*/ 6512727 w 12192000"/>
              <a:gd name="connsiteY64" fmla="*/ 370917 h 5003808"/>
              <a:gd name="connsiteX65" fmla="*/ 6557094 w 12192000"/>
              <a:gd name="connsiteY65" fmla="*/ 370144 h 5003808"/>
              <a:gd name="connsiteX66" fmla="*/ 6565879 w 12192000"/>
              <a:gd name="connsiteY66" fmla="*/ 370642 h 5003808"/>
              <a:gd name="connsiteX67" fmla="*/ 6565997 w 12192000"/>
              <a:gd name="connsiteY67" fmla="*/ 370922 h 5003808"/>
              <a:gd name="connsiteX68" fmla="*/ 6575147 w 12192000"/>
              <a:gd name="connsiteY68" fmla="*/ 371986 h 5003808"/>
              <a:gd name="connsiteX69" fmla="*/ 6581899 w 12192000"/>
              <a:gd name="connsiteY69" fmla="*/ 371550 h 5003808"/>
              <a:gd name="connsiteX70" fmla="*/ 6598943 w 12192000"/>
              <a:gd name="connsiteY70" fmla="*/ 372518 h 5003808"/>
              <a:gd name="connsiteX71" fmla="*/ 6604421 w 12192000"/>
              <a:gd name="connsiteY71" fmla="*/ 374645 h 5003808"/>
              <a:gd name="connsiteX72" fmla="*/ 6606035 w 12192000"/>
              <a:gd name="connsiteY72" fmla="*/ 378077 h 5003808"/>
              <a:gd name="connsiteX73" fmla="*/ 6607669 w 12192000"/>
              <a:gd name="connsiteY73" fmla="*/ 377798 h 5003808"/>
              <a:gd name="connsiteX74" fmla="*/ 6637532 w 12192000"/>
              <a:gd name="connsiteY74" fmla="*/ 388737 h 5003808"/>
              <a:gd name="connsiteX75" fmla="*/ 6706880 w 12192000"/>
              <a:gd name="connsiteY75" fmla="*/ 402993 h 5003808"/>
              <a:gd name="connsiteX76" fmla="*/ 6747500 w 12192000"/>
              <a:gd name="connsiteY76" fmla="*/ 406998 h 5003808"/>
              <a:gd name="connsiteX77" fmla="*/ 6857783 w 12192000"/>
              <a:gd name="connsiteY77" fmla="*/ 422517 h 5003808"/>
              <a:gd name="connsiteX78" fmla="*/ 6967720 w 12192000"/>
              <a:gd name="connsiteY78" fmla="*/ 441551 h 5003808"/>
              <a:gd name="connsiteX79" fmla="*/ 7018394 w 12192000"/>
              <a:gd name="connsiteY79" fmla="*/ 470443 h 5003808"/>
              <a:gd name="connsiteX80" fmla="*/ 7024679 w 12192000"/>
              <a:gd name="connsiteY80" fmla="*/ 471580 h 5003808"/>
              <a:gd name="connsiteX81" fmla="*/ 7041715 w 12192000"/>
              <a:gd name="connsiteY81" fmla="*/ 469732 h 5003808"/>
              <a:gd name="connsiteX82" fmla="*/ 7048103 w 12192000"/>
              <a:gd name="connsiteY82" fmla="*/ 468222 h 5003808"/>
              <a:gd name="connsiteX83" fmla="*/ 7057490 w 12192000"/>
              <a:gd name="connsiteY83" fmla="*/ 467747 h 5003808"/>
              <a:gd name="connsiteX84" fmla="*/ 7057730 w 12192000"/>
              <a:gd name="connsiteY84" fmla="*/ 467995 h 5003808"/>
              <a:gd name="connsiteX85" fmla="*/ 7066511 w 12192000"/>
              <a:gd name="connsiteY85" fmla="*/ 467044 h 5003808"/>
              <a:gd name="connsiteX86" fmla="*/ 7109401 w 12192000"/>
              <a:gd name="connsiteY86" fmla="*/ 459098 h 5003808"/>
              <a:gd name="connsiteX87" fmla="*/ 7166830 w 12192000"/>
              <a:gd name="connsiteY87" fmla="*/ 480867 h 5003808"/>
              <a:gd name="connsiteX88" fmla="*/ 7190442 w 12192000"/>
              <a:gd name="connsiteY88" fmla="*/ 483920 h 5003808"/>
              <a:gd name="connsiteX89" fmla="*/ 7203083 w 12192000"/>
              <a:gd name="connsiteY89" fmla="*/ 486936 h 5003808"/>
              <a:gd name="connsiteX90" fmla="*/ 7203894 w 12192000"/>
              <a:gd name="connsiteY90" fmla="*/ 488020 h 5003808"/>
              <a:gd name="connsiteX91" fmla="*/ 7245004 w 12192000"/>
              <a:gd name="connsiteY91" fmla="*/ 480274 h 5003808"/>
              <a:gd name="connsiteX92" fmla="*/ 7250514 w 12192000"/>
              <a:gd name="connsiteY92" fmla="*/ 481336 h 5003808"/>
              <a:gd name="connsiteX93" fmla="*/ 7277246 w 12192000"/>
              <a:gd name="connsiteY93" fmla="*/ 473612 h 5003808"/>
              <a:gd name="connsiteX94" fmla="*/ 7291092 w 12192000"/>
              <a:gd name="connsiteY94" fmla="*/ 471047 h 5003808"/>
              <a:gd name="connsiteX95" fmla="*/ 7294933 w 12192000"/>
              <a:gd name="connsiteY95" fmla="*/ 467379 h 5003808"/>
              <a:gd name="connsiteX96" fmla="*/ 7315408 w 12192000"/>
              <a:gd name="connsiteY96" fmla="*/ 465090 h 5003808"/>
              <a:gd name="connsiteX97" fmla="*/ 7317786 w 12192000"/>
              <a:gd name="connsiteY97" fmla="*/ 465936 h 5003808"/>
              <a:gd name="connsiteX98" fmla="*/ 7334572 w 12192000"/>
              <a:gd name="connsiteY98" fmla="*/ 459918 h 5003808"/>
              <a:gd name="connsiteX99" fmla="*/ 7348520 w 12192000"/>
              <a:gd name="connsiteY99" fmla="*/ 449880 h 5003808"/>
              <a:gd name="connsiteX100" fmla="*/ 7522997 w 12192000"/>
              <a:gd name="connsiteY100" fmla="*/ 446039 h 5003808"/>
              <a:gd name="connsiteX101" fmla="*/ 7686985 w 12192000"/>
              <a:gd name="connsiteY101" fmla="*/ 423635 h 5003808"/>
              <a:gd name="connsiteX102" fmla="*/ 7854068 w 12192000"/>
              <a:gd name="connsiteY102" fmla="*/ 413604 h 5003808"/>
              <a:gd name="connsiteX103" fmla="*/ 8034165 w 12192000"/>
              <a:gd name="connsiteY103" fmla="*/ 395529 h 5003808"/>
              <a:gd name="connsiteX104" fmla="*/ 8094381 w 12192000"/>
              <a:gd name="connsiteY104" fmla="*/ 399548 h 5003808"/>
              <a:gd name="connsiteX105" fmla="*/ 8146898 w 12192000"/>
              <a:gd name="connsiteY105" fmla="*/ 382388 h 5003808"/>
              <a:gd name="connsiteX106" fmla="*/ 8168993 w 12192000"/>
              <a:gd name="connsiteY106" fmla="*/ 388660 h 5003808"/>
              <a:gd name="connsiteX107" fmla="*/ 8172809 w 12192000"/>
              <a:gd name="connsiteY107" fmla="*/ 389967 h 5003808"/>
              <a:gd name="connsiteX108" fmla="*/ 8187962 w 12192000"/>
              <a:gd name="connsiteY108" fmla="*/ 390263 h 5003808"/>
              <a:gd name="connsiteX109" fmla="*/ 8192382 w 12192000"/>
              <a:gd name="connsiteY109" fmla="*/ 396522 h 5003808"/>
              <a:gd name="connsiteX110" fmla="*/ 8375192 w 12192000"/>
              <a:gd name="connsiteY110" fmla="*/ 387709 h 5003808"/>
              <a:gd name="connsiteX111" fmla="*/ 8454377 w 12192000"/>
              <a:gd name="connsiteY111" fmla="*/ 384161 h 5003808"/>
              <a:gd name="connsiteX112" fmla="*/ 8484740 w 12192000"/>
              <a:gd name="connsiteY112" fmla="*/ 388989 h 5003808"/>
              <a:gd name="connsiteX113" fmla="*/ 8601673 w 12192000"/>
              <a:gd name="connsiteY113" fmla="*/ 400931 h 5003808"/>
              <a:gd name="connsiteX114" fmla="*/ 8701676 w 12192000"/>
              <a:gd name="connsiteY114" fmla="*/ 405181 h 5003808"/>
              <a:gd name="connsiteX115" fmla="*/ 8773288 w 12192000"/>
              <a:gd name="connsiteY115" fmla="*/ 381907 h 5003808"/>
              <a:gd name="connsiteX116" fmla="*/ 8779909 w 12192000"/>
              <a:gd name="connsiteY116" fmla="*/ 386276 h 5003808"/>
              <a:gd name="connsiteX117" fmla="*/ 8829932 w 12192000"/>
              <a:gd name="connsiteY117" fmla="*/ 383073 h 5003808"/>
              <a:gd name="connsiteX118" fmla="*/ 9003386 w 12192000"/>
              <a:gd name="connsiteY118" fmla="*/ 340072 h 5003808"/>
              <a:gd name="connsiteX119" fmla="*/ 9101185 w 12192000"/>
              <a:gd name="connsiteY119" fmla="*/ 334692 h 5003808"/>
              <a:gd name="connsiteX120" fmla="*/ 9136185 w 12192000"/>
              <a:gd name="connsiteY120" fmla="*/ 337908 h 5003808"/>
              <a:gd name="connsiteX121" fmla="*/ 9194801 w 12192000"/>
              <a:gd name="connsiteY121" fmla="*/ 342979 h 5003808"/>
              <a:gd name="connsiteX122" fmla="*/ 9239316 w 12192000"/>
              <a:gd name="connsiteY122" fmla="*/ 359388 h 5003808"/>
              <a:gd name="connsiteX123" fmla="*/ 9288052 w 12192000"/>
              <a:gd name="connsiteY123" fmla="*/ 358626 h 5003808"/>
              <a:gd name="connsiteX124" fmla="*/ 9298465 w 12192000"/>
              <a:gd name="connsiteY124" fmla="*/ 342126 h 5003808"/>
              <a:gd name="connsiteX125" fmla="*/ 9350892 w 12192000"/>
              <a:gd name="connsiteY125" fmla="*/ 346608 h 5003808"/>
              <a:gd name="connsiteX126" fmla="*/ 9430522 w 12192000"/>
              <a:gd name="connsiteY126" fmla="*/ 355198 h 5003808"/>
              <a:gd name="connsiteX127" fmla="*/ 9476215 w 12192000"/>
              <a:gd name="connsiteY127" fmla="*/ 355937 h 5003808"/>
              <a:gd name="connsiteX128" fmla="*/ 9601276 w 12192000"/>
              <a:gd name="connsiteY128" fmla="*/ 362534 h 5003808"/>
              <a:gd name="connsiteX129" fmla="*/ 9726733 w 12192000"/>
              <a:gd name="connsiteY129" fmla="*/ 372631 h 5003808"/>
              <a:gd name="connsiteX130" fmla="*/ 9802144 w 12192000"/>
              <a:gd name="connsiteY130" fmla="*/ 398309 h 5003808"/>
              <a:gd name="connsiteX131" fmla="*/ 9905153 w 12192000"/>
              <a:gd name="connsiteY131" fmla="*/ 404480 h 5003808"/>
              <a:gd name="connsiteX132" fmla="*/ 9922553 w 12192000"/>
              <a:gd name="connsiteY132" fmla="*/ 408399 h 5003808"/>
              <a:gd name="connsiteX133" fmla="*/ 10044658 w 12192000"/>
              <a:gd name="connsiteY133" fmla="*/ 421907 h 5003808"/>
              <a:gd name="connsiteX134" fmla="*/ 10184585 w 12192000"/>
              <a:gd name="connsiteY134" fmla="*/ 410968 h 5003808"/>
              <a:gd name="connsiteX135" fmla="*/ 10366435 w 12192000"/>
              <a:gd name="connsiteY135" fmla="*/ 466258 h 5003808"/>
              <a:gd name="connsiteX136" fmla="*/ 10688220 w 12192000"/>
              <a:gd name="connsiteY136" fmla="*/ 546088 h 5003808"/>
              <a:gd name="connsiteX137" fmla="*/ 11026690 w 12192000"/>
              <a:gd name="connsiteY137" fmla="*/ 554511 h 5003808"/>
              <a:gd name="connsiteX138" fmla="*/ 11113779 w 12192000"/>
              <a:gd name="connsiteY138" fmla="*/ 537698 h 5003808"/>
              <a:gd name="connsiteX139" fmla="*/ 11369556 w 12192000"/>
              <a:gd name="connsiteY139" fmla="*/ 495549 h 5003808"/>
              <a:gd name="connsiteX140" fmla="*/ 11623342 w 12192000"/>
              <a:gd name="connsiteY140" fmla="*/ 392258 h 5003808"/>
              <a:gd name="connsiteX141" fmla="*/ 11786511 w 12192000"/>
              <a:gd name="connsiteY141" fmla="*/ 362220 h 5003808"/>
              <a:gd name="connsiteX142" fmla="*/ 11862577 w 12192000"/>
              <a:gd name="connsiteY142" fmla="*/ 334379 h 5003808"/>
              <a:gd name="connsiteX143" fmla="*/ 11916612 w 12192000"/>
              <a:gd name="connsiteY143" fmla="*/ 327640 h 5003808"/>
              <a:gd name="connsiteX144" fmla="*/ 11948830 w 12192000"/>
              <a:gd name="connsiteY144" fmla="*/ 321892 h 5003808"/>
              <a:gd name="connsiteX145" fmla="*/ 12001583 w 12192000"/>
              <a:gd name="connsiteY145" fmla="*/ 283473 h 5003808"/>
              <a:gd name="connsiteX146" fmla="*/ 12174977 w 12192000"/>
              <a:gd name="connsiteY146" fmla="*/ 268482 h 5003808"/>
              <a:gd name="connsiteX147" fmla="*/ 12192000 w 12192000"/>
              <a:gd name="connsiteY147" fmla="*/ 260379 h 5003808"/>
              <a:gd name="connsiteX148" fmla="*/ 12192000 w 12192000"/>
              <a:gd name="connsiteY148" fmla="*/ 5003808 h 5003808"/>
              <a:gd name="connsiteX149" fmla="*/ 0 w 12192000"/>
              <a:gd name="connsiteY149" fmla="*/ 5003808 h 5003808"/>
              <a:gd name="connsiteX150" fmla="*/ 0 w 12192000"/>
              <a:gd name="connsiteY150" fmla="*/ 621279 h 5003808"/>
              <a:gd name="connsiteX151" fmla="*/ 11075 w 12192000"/>
              <a:gd name="connsiteY151" fmla="*/ 619008 h 5003808"/>
              <a:gd name="connsiteX152" fmla="*/ 44061 w 12192000"/>
              <a:gd name="connsiteY152" fmla="*/ 612426 h 5003808"/>
              <a:gd name="connsiteX153" fmla="*/ 136694 w 12192000"/>
              <a:gd name="connsiteY153" fmla="*/ 560245 h 5003808"/>
              <a:gd name="connsiteX154" fmla="*/ 170342 w 12192000"/>
              <a:gd name="connsiteY154" fmla="*/ 554907 h 5003808"/>
              <a:gd name="connsiteX155" fmla="*/ 168955 w 12192000"/>
              <a:gd name="connsiteY155" fmla="*/ 545994 h 5003808"/>
              <a:gd name="connsiteX156" fmla="*/ 181474 w 12192000"/>
              <a:gd name="connsiteY156" fmla="*/ 545111 h 5003808"/>
              <a:gd name="connsiteX157" fmla="*/ 209440 w 12192000"/>
              <a:gd name="connsiteY157" fmla="*/ 544391 h 5003808"/>
              <a:gd name="connsiteX158" fmla="*/ 293152 w 12192000"/>
              <a:gd name="connsiteY158" fmla="*/ 540406 h 5003808"/>
              <a:gd name="connsiteX159" fmla="*/ 315693 w 12192000"/>
              <a:gd name="connsiteY159" fmla="*/ 522860 h 5003808"/>
              <a:gd name="connsiteX160" fmla="*/ 337305 w 12192000"/>
              <a:gd name="connsiteY160" fmla="*/ 522202 h 5003808"/>
              <a:gd name="connsiteX161" fmla="*/ 462252 w 12192000"/>
              <a:gd name="connsiteY161" fmla="*/ 496981 h 5003808"/>
              <a:gd name="connsiteX162" fmla="*/ 479457 w 12192000"/>
              <a:gd name="connsiteY162" fmla="*/ 494953 h 5003808"/>
              <a:gd name="connsiteX163" fmla="*/ 488653 w 12192000"/>
              <a:gd name="connsiteY163" fmla="*/ 487087 h 5003808"/>
              <a:gd name="connsiteX164" fmla="*/ 522053 w 12192000"/>
              <a:gd name="connsiteY164" fmla="*/ 484955 h 5003808"/>
              <a:gd name="connsiteX165" fmla="*/ 523520 w 12192000"/>
              <a:gd name="connsiteY165" fmla="*/ 480543 h 5003808"/>
              <a:gd name="connsiteX166" fmla="*/ 632714 w 12192000"/>
              <a:gd name="connsiteY166" fmla="*/ 440931 h 5003808"/>
              <a:gd name="connsiteX167" fmla="*/ 651426 w 12192000"/>
              <a:gd name="connsiteY167" fmla="*/ 434374 h 5003808"/>
              <a:gd name="connsiteX168" fmla="*/ 667724 w 12192000"/>
              <a:gd name="connsiteY168" fmla="*/ 435968 h 5003808"/>
              <a:gd name="connsiteX169" fmla="*/ 757679 w 12192000"/>
              <a:gd name="connsiteY169" fmla="*/ 428975 h 5003808"/>
              <a:gd name="connsiteX170" fmla="*/ 779159 w 12192000"/>
              <a:gd name="connsiteY170" fmla="*/ 431889 h 5003808"/>
              <a:gd name="connsiteX171" fmla="*/ 788293 w 12192000"/>
              <a:gd name="connsiteY171" fmla="*/ 438693 h 5003808"/>
              <a:gd name="connsiteX172" fmla="*/ 822923 w 12192000"/>
              <a:gd name="connsiteY172" fmla="*/ 424904 h 5003808"/>
              <a:gd name="connsiteX173" fmla="*/ 876559 w 12192000"/>
              <a:gd name="connsiteY173" fmla="*/ 414918 h 5003808"/>
              <a:gd name="connsiteX174" fmla="*/ 902011 w 12192000"/>
              <a:gd name="connsiteY174" fmla="*/ 407948 h 5003808"/>
              <a:gd name="connsiteX175" fmla="*/ 922715 w 12192000"/>
              <a:gd name="connsiteY175" fmla="*/ 411529 h 5003808"/>
              <a:gd name="connsiteX176" fmla="*/ 1040139 w 12192000"/>
              <a:gd name="connsiteY176" fmla="*/ 410420 h 5003808"/>
              <a:gd name="connsiteX177" fmla="*/ 1067251 w 12192000"/>
              <a:gd name="connsiteY177" fmla="*/ 416214 h 5003808"/>
              <a:gd name="connsiteX178" fmla="*/ 1080272 w 12192000"/>
              <a:gd name="connsiteY178" fmla="*/ 428499 h 5003808"/>
              <a:gd name="connsiteX179" fmla="*/ 1090219 w 12192000"/>
              <a:gd name="connsiteY179" fmla="*/ 423856 h 5003808"/>
              <a:gd name="connsiteX180" fmla="*/ 1161226 w 12192000"/>
              <a:gd name="connsiteY180" fmla="*/ 422134 h 5003808"/>
              <a:gd name="connsiteX181" fmla="*/ 1207525 w 12192000"/>
              <a:gd name="connsiteY181" fmla="*/ 419869 h 5003808"/>
              <a:gd name="connsiteX182" fmla="*/ 1210030 w 12192000"/>
              <a:gd name="connsiteY182" fmla="*/ 402635 h 5003808"/>
              <a:gd name="connsiteX183" fmla="*/ 1251170 w 12192000"/>
              <a:gd name="connsiteY183" fmla="*/ 395772 h 5003808"/>
              <a:gd name="connsiteX184" fmla="*/ 1295331 w 12192000"/>
              <a:gd name="connsiteY184" fmla="*/ 406012 h 5003808"/>
              <a:gd name="connsiteX185" fmla="*/ 1347118 w 12192000"/>
              <a:gd name="connsiteY185" fmla="*/ 403534 h 5003808"/>
              <a:gd name="connsiteX186" fmla="*/ 1378108 w 12192000"/>
              <a:gd name="connsiteY186" fmla="*/ 402240 h 5003808"/>
              <a:gd name="connsiteX187" fmla="*/ 1459192 w 12192000"/>
              <a:gd name="connsiteY187" fmla="*/ 384749 h 5003808"/>
              <a:gd name="connsiteX188" fmla="*/ 1590120 w 12192000"/>
              <a:gd name="connsiteY188" fmla="*/ 321438 h 5003808"/>
              <a:gd name="connsiteX189" fmla="*/ 1631417 w 12192000"/>
              <a:gd name="connsiteY189" fmla="*/ 312057 h 5003808"/>
              <a:gd name="connsiteX190" fmla="*/ 1638727 w 12192000"/>
              <a:gd name="connsiteY190" fmla="*/ 315440 h 5003808"/>
              <a:gd name="connsiteX191" fmla="*/ 1844438 w 12192000"/>
              <a:gd name="connsiteY191" fmla="*/ 275134 h 5003808"/>
              <a:gd name="connsiteX192" fmla="*/ 1881324 w 12192000"/>
              <a:gd name="connsiteY192" fmla="*/ 272327 h 5003808"/>
              <a:gd name="connsiteX193" fmla="*/ 1908999 w 12192000"/>
              <a:gd name="connsiteY193" fmla="*/ 273168 h 5003808"/>
              <a:gd name="connsiteX194" fmla="*/ 1974956 w 12192000"/>
              <a:gd name="connsiteY194" fmla="*/ 259788 h 5003808"/>
              <a:gd name="connsiteX195" fmla="*/ 2082409 w 12192000"/>
              <a:gd name="connsiteY195" fmla="*/ 231120 h 5003808"/>
              <a:gd name="connsiteX196" fmla="*/ 2105639 w 12192000"/>
              <a:gd name="connsiteY196" fmla="*/ 226478 h 5003808"/>
              <a:gd name="connsiteX197" fmla="*/ 2126992 w 12192000"/>
              <a:gd name="connsiteY197" fmla="*/ 228298 h 5003808"/>
              <a:gd name="connsiteX198" fmla="*/ 2133154 w 12192000"/>
              <a:gd name="connsiteY198" fmla="*/ 233782 h 5003808"/>
              <a:gd name="connsiteX199" fmla="*/ 2146154 w 12192000"/>
              <a:gd name="connsiteY199" fmla="*/ 232162 h 5003808"/>
              <a:gd name="connsiteX200" fmla="*/ 2149901 w 12192000"/>
              <a:gd name="connsiteY200" fmla="*/ 232946 h 5003808"/>
              <a:gd name="connsiteX201" fmla="*/ 2171100 w 12192000"/>
              <a:gd name="connsiteY201" fmla="*/ 236219 h 5003808"/>
              <a:gd name="connsiteX202" fmla="*/ 2209148 w 12192000"/>
              <a:gd name="connsiteY202" fmla="*/ 213055 h 5003808"/>
              <a:gd name="connsiteX203" fmla="*/ 2261889 w 12192000"/>
              <a:gd name="connsiteY203" fmla="*/ 209362 h 5003808"/>
              <a:gd name="connsiteX204" fmla="*/ 2452315 w 12192000"/>
              <a:gd name="connsiteY204" fmla="*/ 156729 h 5003808"/>
              <a:gd name="connsiteX205" fmla="*/ 2487710 w 12192000"/>
              <a:gd name="connsiteY205" fmla="*/ 173097 h 5003808"/>
              <a:gd name="connsiteX206" fmla="*/ 2567870 w 12192000"/>
              <a:gd name="connsiteY206" fmla="*/ 160252 h 5003808"/>
              <a:gd name="connsiteX207" fmla="*/ 2677053 w 12192000"/>
              <a:gd name="connsiteY207" fmla="*/ 96343 h 5003808"/>
              <a:gd name="connsiteX208" fmla="*/ 2823914 w 12192000"/>
              <a:gd name="connsiteY208" fmla="*/ 70697 h 5003808"/>
              <a:gd name="connsiteX209" fmla="*/ 2831912 w 12192000"/>
              <a:gd name="connsiteY209" fmla="*/ 59256 h 5003808"/>
              <a:gd name="connsiteX210" fmla="*/ 2843870 w 12192000"/>
              <a:gd name="connsiteY210" fmla="*/ 51337 h 5003808"/>
              <a:gd name="connsiteX211" fmla="*/ 2846217 w 12192000"/>
              <a:gd name="connsiteY211" fmla="*/ 51855 h 5003808"/>
              <a:gd name="connsiteX212" fmla="*/ 2862745 w 12192000"/>
              <a:gd name="connsiteY212" fmla="*/ 47072 h 5003808"/>
              <a:gd name="connsiteX213" fmla="*/ 2864596 w 12192000"/>
              <a:gd name="connsiteY213" fmla="*/ 43048 h 5003808"/>
              <a:gd name="connsiteX214" fmla="*/ 2875381 w 12192000"/>
              <a:gd name="connsiteY214" fmla="*/ 38833 h 5003808"/>
              <a:gd name="connsiteX215" fmla="*/ 2895139 w 12192000"/>
              <a:gd name="connsiteY215" fmla="*/ 28016 h 5003808"/>
              <a:gd name="connsiteX216" fmla="*/ 2900232 w 12192000"/>
              <a:gd name="connsiteY216" fmla="*/ 28348 h 5003808"/>
              <a:gd name="connsiteX217" fmla="*/ 2932205 w 12192000"/>
              <a:gd name="connsiteY217" fmla="*/ 15703 h 5003808"/>
              <a:gd name="connsiteX218" fmla="*/ 2933310 w 12192000"/>
              <a:gd name="connsiteY218" fmla="*/ 16646 h 5003808"/>
              <a:gd name="connsiteX219" fmla="*/ 2945218 w 12192000"/>
              <a:gd name="connsiteY219" fmla="*/ 17971 h 5003808"/>
              <a:gd name="connsiteX220" fmla="*/ 2966465 w 12192000"/>
              <a:gd name="connsiteY220" fmla="*/ 17947 h 5003808"/>
              <a:gd name="connsiteX221" fmla="*/ 3023668 w 12192000"/>
              <a:gd name="connsiteY221" fmla="*/ 31735 h 5003808"/>
              <a:gd name="connsiteX222" fmla="*/ 3057077 w 12192000"/>
              <a:gd name="connsiteY222" fmla="*/ 18675 h 5003808"/>
              <a:gd name="connsiteX223" fmla="*/ 3151915 w 12192000"/>
              <a:gd name="connsiteY223" fmla="*/ 15073 h 5003808"/>
              <a:gd name="connsiteX224" fmla="*/ 3251671 w 12192000"/>
              <a:gd name="connsiteY224" fmla="*/ 35405 h 5003808"/>
              <a:gd name="connsiteX225" fmla="*/ 3351400 w 12192000"/>
              <a:gd name="connsiteY225" fmla="*/ 36517 h 5003808"/>
              <a:gd name="connsiteX226" fmla="*/ 3387481 w 12192000"/>
              <a:gd name="connsiteY226" fmla="*/ 35273 h 5003808"/>
              <a:gd name="connsiteX227" fmla="*/ 3451923 w 12192000"/>
              <a:gd name="connsiteY227" fmla="*/ 40312 h 5003808"/>
              <a:gd name="connsiteX228" fmla="*/ 3481520 w 12192000"/>
              <a:gd name="connsiteY228" fmla="*/ 47117 h 5003808"/>
              <a:gd name="connsiteX229" fmla="*/ 3482804 w 12192000"/>
              <a:gd name="connsiteY229" fmla="*/ 46642 h 5003808"/>
              <a:gd name="connsiteX230" fmla="*/ 3485495 w 12192000"/>
              <a:gd name="connsiteY230" fmla="*/ 49751 h 5003808"/>
              <a:gd name="connsiteX231" fmla="*/ 3490972 w 12192000"/>
              <a:gd name="connsiteY231" fmla="*/ 51116 h 5003808"/>
              <a:gd name="connsiteX232" fmla="*/ 3505835 w 12192000"/>
              <a:gd name="connsiteY232" fmla="*/ 49907 h 5003808"/>
              <a:gd name="connsiteX233" fmla="*/ 3511410 w 12192000"/>
              <a:gd name="connsiteY233" fmla="*/ 48638 h 5003808"/>
              <a:gd name="connsiteX234" fmla="*/ 3519598 w 12192000"/>
              <a:gd name="connsiteY234" fmla="*/ 48513 h 5003808"/>
              <a:gd name="connsiteX235" fmla="*/ 3519807 w 12192000"/>
              <a:gd name="connsiteY235" fmla="*/ 48768 h 5003808"/>
              <a:gd name="connsiteX236" fmla="*/ 3527466 w 12192000"/>
              <a:gd name="connsiteY236" fmla="*/ 48146 h 5003808"/>
              <a:gd name="connsiteX237" fmla="*/ 3564889 w 12192000"/>
              <a:gd name="connsiteY237" fmla="*/ 41820 h 5003808"/>
              <a:gd name="connsiteX238" fmla="*/ 3614922 w 12192000"/>
              <a:gd name="connsiteY238" fmla="*/ 65634 h 5003808"/>
              <a:gd name="connsiteX239" fmla="*/ 3635506 w 12192000"/>
              <a:gd name="connsiteY239" fmla="*/ 69548 h 5003808"/>
              <a:gd name="connsiteX240" fmla="*/ 3646525 w 12192000"/>
              <a:gd name="connsiteY240" fmla="*/ 73023 h 5003808"/>
              <a:gd name="connsiteX241" fmla="*/ 3647224 w 12192000"/>
              <a:gd name="connsiteY241" fmla="*/ 74133 h 5003808"/>
              <a:gd name="connsiteX242" fmla="*/ 3683100 w 12192000"/>
              <a:gd name="connsiteY242" fmla="*/ 67939 h 5003808"/>
              <a:gd name="connsiteX243" fmla="*/ 3687901 w 12192000"/>
              <a:gd name="connsiteY243" fmla="*/ 69202 h 5003808"/>
              <a:gd name="connsiteX244" fmla="*/ 3711234 w 12192000"/>
              <a:gd name="connsiteY244" fmla="*/ 62495 h 5003808"/>
              <a:gd name="connsiteX245" fmla="*/ 3723318 w 12192000"/>
              <a:gd name="connsiteY245" fmla="*/ 60455 h 5003808"/>
              <a:gd name="connsiteX246" fmla="*/ 3726677 w 12192000"/>
              <a:gd name="connsiteY246" fmla="*/ 56942 h 5003808"/>
              <a:gd name="connsiteX247" fmla="*/ 3744535 w 12192000"/>
              <a:gd name="connsiteY247" fmla="*/ 55420 h 5003808"/>
              <a:gd name="connsiteX248" fmla="*/ 3746608 w 12192000"/>
              <a:gd name="connsiteY248" fmla="*/ 56352 h 5003808"/>
              <a:gd name="connsiteX249" fmla="*/ 3761262 w 12192000"/>
              <a:gd name="connsiteY249" fmla="*/ 50977 h 5003808"/>
              <a:gd name="connsiteX250" fmla="*/ 3773451 w 12192000"/>
              <a:gd name="connsiteY250" fmla="*/ 41496 h 5003808"/>
              <a:gd name="connsiteX251" fmla="*/ 3925626 w 12192000"/>
              <a:gd name="connsiteY251" fmla="*/ 44131 h 5003808"/>
              <a:gd name="connsiteX252" fmla="*/ 4056184 w 12192000"/>
              <a:gd name="connsiteY252"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92371 w 12192000"/>
              <a:gd name="connsiteY43" fmla="*/ 234753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57394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77053 w 12192000"/>
              <a:gd name="connsiteY205" fmla="*/ 92513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792877 w 12192000"/>
              <a:gd name="connsiteY209" fmla="*/ 148928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51170 w 12192000"/>
              <a:gd name="connsiteY181" fmla="*/ 391942 h 4999978"/>
              <a:gd name="connsiteX182" fmla="*/ 1295331 w 12192000"/>
              <a:gd name="connsiteY182" fmla="*/ 402182 h 4999978"/>
              <a:gd name="connsiteX183" fmla="*/ 1347118 w 12192000"/>
              <a:gd name="connsiteY183" fmla="*/ 399704 h 4999978"/>
              <a:gd name="connsiteX184" fmla="*/ 1378108 w 12192000"/>
              <a:gd name="connsiteY184" fmla="*/ 398410 h 4999978"/>
              <a:gd name="connsiteX185" fmla="*/ 1459192 w 12192000"/>
              <a:gd name="connsiteY185" fmla="*/ 380919 h 4999978"/>
              <a:gd name="connsiteX186" fmla="*/ 1590120 w 12192000"/>
              <a:gd name="connsiteY186" fmla="*/ 317608 h 4999978"/>
              <a:gd name="connsiteX187" fmla="*/ 1631417 w 12192000"/>
              <a:gd name="connsiteY187" fmla="*/ 308227 h 4999978"/>
              <a:gd name="connsiteX188" fmla="*/ 1638727 w 12192000"/>
              <a:gd name="connsiteY188" fmla="*/ 311610 h 4999978"/>
              <a:gd name="connsiteX189" fmla="*/ 1844438 w 12192000"/>
              <a:gd name="connsiteY189" fmla="*/ 271304 h 4999978"/>
              <a:gd name="connsiteX190" fmla="*/ 1881324 w 12192000"/>
              <a:gd name="connsiteY190" fmla="*/ 268497 h 4999978"/>
              <a:gd name="connsiteX191" fmla="*/ 1908999 w 12192000"/>
              <a:gd name="connsiteY191" fmla="*/ 269338 h 4999978"/>
              <a:gd name="connsiteX192" fmla="*/ 1974956 w 12192000"/>
              <a:gd name="connsiteY192" fmla="*/ 255958 h 4999978"/>
              <a:gd name="connsiteX193" fmla="*/ 2082409 w 12192000"/>
              <a:gd name="connsiteY193" fmla="*/ 227290 h 4999978"/>
              <a:gd name="connsiteX194" fmla="*/ 2105639 w 12192000"/>
              <a:gd name="connsiteY194" fmla="*/ 222648 h 4999978"/>
              <a:gd name="connsiteX195" fmla="*/ 2126992 w 12192000"/>
              <a:gd name="connsiteY195" fmla="*/ 224468 h 4999978"/>
              <a:gd name="connsiteX196" fmla="*/ 2133154 w 12192000"/>
              <a:gd name="connsiteY196" fmla="*/ 229952 h 4999978"/>
              <a:gd name="connsiteX197" fmla="*/ 2146154 w 12192000"/>
              <a:gd name="connsiteY197" fmla="*/ 228332 h 4999978"/>
              <a:gd name="connsiteX198" fmla="*/ 2149901 w 12192000"/>
              <a:gd name="connsiteY198" fmla="*/ 229116 h 4999978"/>
              <a:gd name="connsiteX199" fmla="*/ 2171100 w 12192000"/>
              <a:gd name="connsiteY199" fmla="*/ 232389 h 4999978"/>
              <a:gd name="connsiteX200" fmla="*/ 2209148 w 12192000"/>
              <a:gd name="connsiteY200" fmla="*/ 209225 h 4999978"/>
              <a:gd name="connsiteX201" fmla="*/ 2261889 w 12192000"/>
              <a:gd name="connsiteY201" fmla="*/ 205532 h 4999978"/>
              <a:gd name="connsiteX202" fmla="*/ 2452315 w 12192000"/>
              <a:gd name="connsiteY202" fmla="*/ 152899 h 4999978"/>
              <a:gd name="connsiteX203" fmla="*/ 2487710 w 12192000"/>
              <a:gd name="connsiteY203" fmla="*/ 169267 h 4999978"/>
              <a:gd name="connsiteX204" fmla="*/ 2665623 w 12192000"/>
              <a:gd name="connsiteY204" fmla="*/ 96394 h 4999978"/>
              <a:gd name="connsiteX205" fmla="*/ 2751524 w 12192000"/>
              <a:gd name="connsiteY205" fmla="*/ 90153 h 4999978"/>
              <a:gd name="connsiteX206" fmla="*/ 2797622 w 12192000"/>
              <a:gd name="connsiteY206" fmla="*/ 67069 h 4999978"/>
              <a:gd name="connsiteX207" fmla="*/ 2843870 w 12192000"/>
              <a:gd name="connsiteY207" fmla="*/ 47507 h 4999978"/>
              <a:gd name="connsiteX208" fmla="*/ 2862745 w 12192000"/>
              <a:gd name="connsiteY208" fmla="*/ 43242 h 4999978"/>
              <a:gd name="connsiteX209" fmla="*/ 2864596 w 12192000"/>
              <a:gd name="connsiteY209" fmla="*/ 39218 h 4999978"/>
              <a:gd name="connsiteX210" fmla="*/ 2875381 w 12192000"/>
              <a:gd name="connsiteY210" fmla="*/ 35003 h 4999978"/>
              <a:gd name="connsiteX211" fmla="*/ 2895139 w 12192000"/>
              <a:gd name="connsiteY211" fmla="*/ 24186 h 4999978"/>
              <a:gd name="connsiteX212" fmla="*/ 2900232 w 12192000"/>
              <a:gd name="connsiteY212" fmla="*/ 24518 h 4999978"/>
              <a:gd name="connsiteX213" fmla="*/ 2932205 w 12192000"/>
              <a:gd name="connsiteY213" fmla="*/ 11873 h 4999978"/>
              <a:gd name="connsiteX214" fmla="*/ 2933310 w 12192000"/>
              <a:gd name="connsiteY214" fmla="*/ 12816 h 4999978"/>
              <a:gd name="connsiteX215" fmla="*/ 2945218 w 12192000"/>
              <a:gd name="connsiteY215" fmla="*/ 14141 h 4999978"/>
              <a:gd name="connsiteX216" fmla="*/ 2966465 w 12192000"/>
              <a:gd name="connsiteY216" fmla="*/ 14117 h 4999978"/>
              <a:gd name="connsiteX217" fmla="*/ 3023668 w 12192000"/>
              <a:gd name="connsiteY217" fmla="*/ 27905 h 4999978"/>
              <a:gd name="connsiteX218" fmla="*/ 3057077 w 12192000"/>
              <a:gd name="connsiteY218" fmla="*/ 14845 h 4999978"/>
              <a:gd name="connsiteX219" fmla="*/ 3151915 w 12192000"/>
              <a:gd name="connsiteY219" fmla="*/ 11243 h 4999978"/>
              <a:gd name="connsiteX220" fmla="*/ 3251671 w 12192000"/>
              <a:gd name="connsiteY220" fmla="*/ 31575 h 4999978"/>
              <a:gd name="connsiteX221" fmla="*/ 3351400 w 12192000"/>
              <a:gd name="connsiteY221" fmla="*/ 32687 h 4999978"/>
              <a:gd name="connsiteX222" fmla="*/ 3387481 w 12192000"/>
              <a:gd name="connsiteY222" fmla="*/ 31443 h 4999978"/>
              <a:gd name="connsiteX223" fmla="*/ 3451923 w 12192000"/>
              <a:gd name="connsiteY223" fmla="*/ 36482 h 4999978"/>
              <a:gd name="connsiteX224" fmla="*/ 3481520 w 12192000"/>
              <a:gd name="connsiteY224" fmla="*/ 43287 h 4999978"/>
              <a:gd name="connsiteX225" fmla="*/ 3482804 w 12192000"/>
              <a:gd name="connsiteY225" fmla="*/ 42812 h 4999978"/>
              <a:gd name="connsiteX226" fmla="*/ 3485495 w 12192000"/>
              <a:gd name="connsiteY226" fmla="*/ 45921 h 4999978"/>
              <a:gd name="connsiteX227" fmla="*/ 3490972 w 12192000"/>
              <a:gd name="connsiteY227" fmla="*/ 47286 h 4999978"/>
              <a:gd name="connsiteX228" fmla="*/ 3505835 w 12192000"/>
              <a:gd name="connsiteY228" fmla="*/ 46077 h 4999978"/>
              <a:gd name="connsiteX229" fmla="*/ 3511410 w 12192000"/>
              <a:gd name="connsiteY229" fmla="*/ 44808 h 4999978"/>
              <a:gd name="connsiteX230" fmla="*/ 3519598 w 12192000"/>
              <a:gd name="connsiteY230" fmla="*/ 44683 h 4999978"/>
              <a:gd name="connsiteX231" fmla="*/ 3519807 w 12192000"/>
              <a:gd name="connsiteY231" fmla="*/ 44938 h 4999978"/>
              <a:gd name="connsiteX232" fmla="*/ 3527466 w 12192000"/>
              <a:gd name="connsiteY232" fmla="*/ 44316 h 4999978"/>
              <a:gd name="connsiteX233" fmla="*/ 3564889 w 12192000"/>
              <a:gd name="connsiteY233" fmla="*/ 57394 h 4999978"/>
              <a:gd name="connsiteX234" fmla="*/ 3614922 w 12192000"/>
              <a:gd name="connsiteY234" fmla="*/ 61804 h 4999978"/>
              <a:gd name="connsiteX235" fmla="*/ 3635506 w 12192000"/>
              <a:gd name="connsiteY235" fmla="*/ 65718 h 4999978"/>
              <a:gd name="connsiteX236" fmla="*/ 3646525 w 12192000"/>
              <a:gd name="connsiteY236" fmla="*/ 69193 h 4999978"/>
              <a:gd name="connsiteX237" fmla="*/ 3647224 w 12192000"/>
              <a:gd name="connsiteY237" fmla="*/ 70303 h 4999978"/>
              <a:gd name="connsiteX238" fmla="*/ 3683100 w 12192000"/>
              <a:gd name="connsiteY238" fmla="*/ 64109 h 4999978"/>
              <a:gd name="connsiteX239" fmla="*/ 3687901 w 12192000"/>
              <a:gd name="connsiteY239" fmla="*/ 65372 h 4999978"/>
              <a:gd name="connsiteX240" fmla="*/ 3711234 w 12192000"/>
              <a:gd name="connsiteY240" fmla="*/ 58665 h 4999978"/>
              <a:gd name="connsiteX241" fmla="*/ 3723318 w 12192000"/>
              <a:gd name="connsiteY241" fmla="*/ 56625 h 4999978"/>
              <a:gd name="connsiteX242" fmla="*/ 3726677 w 12192000"/>
              <a:gd name="connsiteY242" fmla="*/ 53112 h 4999978"/>
              <a:gd name="connsiteX243" fmla="*/ 3744535 w 12192000"/>
              <a:gd name="connsiteY243" fmla="*/ 51590 h 4999978"/>
              <a:gd name="connsiteX244" fmla="*/ 3746608 w 12192000"/>
              <a:gd name="connsiteY244" fmla="*/ 52522 h 4999978"/>
              <a:gd name="connsiteX245" fmla="*/ 3761262 w 12192000"/>
              <a:gd name="connsiteY245" fmla="*/ 47147 h 4999978"/>
              <a:gd name="connsiteX246" fmla="*/ 3803931 w 12192000"/>
              <a:gd name="connsiteY246" fmla="*/ 49309 h 4999978"/>
              <a:gd name="connsiteX247" fmla="*/ 3925626 w 12192000"/>
              <a:gd name="connsiteY247" fmla="*/ 40301 h 4999978"/>
              <a:gd name="connsiteX248" fmla="*/ 4033324 w 12192000"/>
              <a:gd name="connsiteY248"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51524 w 12192000"/>
              <a:gd name="connsiteY204" fmla="*/ 90153 h 4999978"/>
              <a:gd name="connsiteX205" fmla="*/ 2797622 w 12192000"/>
              <a:gd name="connsiteY205" fmla="*/ 67069 h 4999978"/>
              <a:gd name="connsiteX206" fmla="*/ 2843870 w 12192000"/>
              <a:gd name="connsiteY206" fmla="*/ 47507 h 4999978"/>
              <a:gd name="connsiteX207" fmla="*/ 2862745 w 12192000"/>
              <a:gd name="connsiteY207" fmla="*/ 43242 h 4999978"/>
              <a:gd name="connsiteX208" fmla="*/ 2864596 w 12192000"/>
              <a:gd name="connsiteY208" fmla="*/ 39218 h 4999978"/>
              <a:gd name="connsiteX209" fmla="*/ 2875381 w 12192000"/>
              <a:gd name="connsiteY209" fmla="*/ 35003 h 4999978"/>
              <a:gd name="connsiteX210" fmla="*/ 2895139 w 12192000"/>
              <a:gd name="connsiteY210" fmla="*/ 24186 h 4999978"/>
              <a:gd name="connsiteX211" fmla="*/ 2900232 w 12192000"/>
              <a:gd name="connsiteY211" fmla="*/ 24518 h 4999978"/>
              <a:gd name="connsiteX212" fmla="*/ 2932205 w 12192000"/>
              <a:gd name="connsiteY212" fmla="*/ 11873 h 4999978"/>
              <a:gd name="connsiteX213" fmla="*/ 2933310 w 12192000"/>
              <a:gd name="connsiteY213" fmla="*/ 12816 h 4999978"/>
              <a:gd name="connsiteX214" fmla="*/ 2945218 w 12192000"/>
              <a:gd name="connsiteY214" fmla="*/ 14141 h 4999978"/>
              <a:gd name="connsiteX215" fmla="*/ 2966465 w 12192000"/>
              <a:gd name="connsiteY215" fmla="*/ 14117 h 4999978"/>
              <a:gd name="connsiteX216" fmla="*/ 3023668 w 12192000"/>
              <a:gd name="connsiteY216" fmla="*/ 27905 h 4999978"/>
              <a:gd name="connsiteX217" fmla="*/ 3057077 w 12192000"/>
              <a:gd name="connsiteY217" fmla="*/ 14845 h 4999978"/>
              <a:gd name="connsiteX218" fmla="*/ 3151915 w 12192000"/>
              <a:gd name="connsiteY218" fmla="*/ 11243 h 4999978"/>
              <a:gd name="connsiteX219" fmla="*/ 3251671 w 12192000"/>
              <a:gd name="connsiteY219" fmla="*/ 31575 h 4999978"/>
              <a:gd name="connsiteX220" fmla="*/ 3351400 w 12192000"/>
              <a:gd name="connsiteY220" fmla="*/ 32687 h 4999978"/>
              <a:gd name="connsiteX221" fmla="*/ 3387481 w 12192000"/>
              <a:gd name="connsiteY221" fmla="*/ 31443 h 4999978"/>
              <a:gd name="connsiteX222" fmla="*/ 3451923 w 12192000"/>
              <a:gd name="connsiteY222" fmla="*/ 36482 h 4999978"/>
              <a:gd name="connsiteX223" fmla="*/ 3481520 w 12192000"/>
              <a:gd name="connsiteY223" fmla="*/ 43287 h 4999978"/>
              <a:gd name="connsiteX224" fmla="*/ 3482804 w 12192000"/>
              <a:gd name="connsiteY224" fmla="*/ 42812 h 4999978"/>
              <a:gd name="connsiteX225" fmla="*/ 3485495 w 12192000"/>
              <a:gd name="connsiteY225" fmla="*/ 45921 h 4999978"/>
              <a:gd name="connsiteX226" fmla="*/ 3490972 w 12192000"/>
              <a:gd name="connsiteY226" fmla="*/ 47286 h 4999978"/>
              <a:gd name="connsiteX227" fmla="*/ 3505835 w 12192000"/>
              <a:gd name="connsiteY227" fmla="*/ 46077 h 4999978"/>
              <a:gd name="connsiteX228" fmla="*/ 3511410 w 12192000"/>
              <a:gd name="connsiteY228" fmla="*/ 44808 h 4999978"/>
              <a:gd name="connsiteX229" fmla="*/ 3519598 w 12192000"/>
              <a:gd name="connsiteY229" fmla="*/ 44683 h 4999978"/>
              <a:gd name="connsiteX230" fmla="*/ 3519807 w 12192000"/>
              <a:gd name="connsiteY230" fmla="*/ 44938 h 4999978"/>
              <a:gd name="connsiteX231" fmla="*/ 3527466 w 12192000"/>
              <a:gd name="connsiteY231" fmla="*/ 44316 h 4999978"/>
              <a:gd name="connsiteX232" fmla="*/ 3564889 w 12192000"/>
              <a:gd name="connsiteY232" fmla="*/ 57394 h 4999978"/>
              <a:gd name="connsiteX233" fmla="*/ 3614922 w 12192000"/>
              <a:gd name="connsiteY233" fmla="*/ 61804 h 4999978"/>
              <a:gd name="connsiteX234" fmla="*/ 3635506 w 12192000"/>
              <a:gd name="connsiteY234" fmla="*/ 65718 h 4999978"/>
              <a:gd name="connsiteX235" fmla="*/ 3646525 w 12192000"/>
              <a:gd name="connsiteY235" fmla="*/ 69193 h 4999978"/>
              <a:gd name="connsiteX236" fmla="*/ 3647224 w 12192000"/>
              <a:gd name="connsiteY236" fmla="*/ 70303 h 4999978"/>
              <a:gd name="connsiteX237" fmla="*/ 3683100 w 12192000"/>
              <a:gd name="connsiteY237" fmla="*/ 64109 h 4999978"/>
              <a:gd name="connsiteX238" fmla="*/ 3687901 w 12192000"/>
              <a:gd name="connsiteY238" fmla="*/ 65372 h 4999978"/>
              <a:gd name="connsiteX239" fmla="*/ 3711234 w 12192000"/>
              <a:gd name="connsiteY239" fmla="*/ 58665 h 4999978"/>
              <a:gd name="connsiteX240" fmla="*/ 3723318 w 12192000"/>
              <a:gd name="connsiteY240" fmla="*/ 56625 h 4999978"/>
              <a:gd name="connsiteX241" fmla="*/ 3726677 w 12192000"/>
              <a:gd name="connsiteY241" fmla="*/ 53112 h 4999978"/>
              <a:gd name="connsiteX242" fmla="*/ 3744535 w 12192000"/>
              <a:gd name="connsiteY242" fmla="*/ 51590 h 4999978"/>
              <a:gd name="connsiteX243" fmla="*/ 3746608 w 12192000"/>
              <a:gd name="connsiteY243" fmla="*/ 52522 h 4999978"/>
              <a:gd name="connsiteX244" fmla="*/ 3761262 w 12192000"/>
              <a:gd name="connsiteY244" fmla="*/ 47147 h 4999978"/>
              <a:gd name="connsiteX245" fmla="*/ 3803931 w 12192000"/>
              <a:gd name="connsiteY245" fmla="*/ 49309 h 4999978"/>
              <a:gd name="connsiteX246" fmla="*/ 3925626 w 12192000"/>
              <a:gd name="connsiteY246" fmla="*/ 40301 h 4999978"/>
              <a:gd name="connsiteX247" fmla="*/ 4033324 w 12192000"/>
              <a:gd name="connsiteY247"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97622 w 12192000"/>
              <a:gd name="connsiteY204" fmla="*/ 67069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23668 w 12192000"/>
              <a:gd name="connsiteY214" fmla="*/ 27905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9528 w 12192000"/>
              <a:gd name="connsiteY42" fmla="*/ 196715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75190 w 12192000"/>
              <a:gd name="connsiteY97" fmla="*/ 449931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46775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802144 w 12192000"/>
              <a:gd name="connsiteY126" fmla="*/ 394479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95877 w 12192000"/>
              <a:gd name="connsiteY184" fmla="*/ 303848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70342 w 12192000"/>
              <a:gd name="connsiteY149" fmla="*/ 551077 h 4999978"/>
              <a:gd name="connsiteX150" fmla="*/ 168955 w 12192000"/>
              <a:gd name="connsiteY150" fmla="*/ 542164 h 4999978"/>
              <a:gd name="connsiteX151" fmla="*/ 181474 w 12192000"/>
              <a:gd name="connsiteY151" fmla="*/ 541281 h 4999978"/>
              <a:gd name="connsiteX152" fmla="*/ 209440 w 12192000"/>
              <a:gd name="connsiteY152" fmla="*/ 540561 h 4999978"/>
              <a:gd name="connsiteX153" fmla="*/ 293152 w 12192000"/>
              <a:gd name="connsiteY153" fmla="*/ 536576 h 4999978"/>
              <a:gd name="connsiteX154" fmla="*/ 315693 w 12192000"/>
              <a:gd name="connsiteY154" fmla="*/ 519030 h 4999978"/>
              <a:gd name="connsiteX155" fmla="*/ 337305 w 12192000"/>
              <a:gd name="connsiteY155" fmla="*/ 518372 h 4999978"/>
              <a:gd name="connsiteX156" fmla="*/ 462252 w 12192000"/>
              <a:gd name="connsiteY156" fmla="*/ 493151 h 4999978"/>
              <a:gd name="connsiteX157" fmla="*/ 479457 w 12192000"/>
              <a:gd name="connsiteY157" fmla="*/ 491123 h 4999978"/>
              <a:gd name="connsiteX158" fmla="*/ 488653 w 12192000"/>
              <a:gd name="connsiteY158" fmla="*/ 483257 h 4999978"/>
              <a:gd name="connsiteX159" fmla="*/ 522053 w 12192000"/>
              <a:gd name="connsiteY159" fmla="*/ 481125 h 4999978"/>
              <a:gd name="connsiteX160" fmla="*/ 523520 w 12192000"/>
              <a:gd name="connsiteY160" fmla="*/ 476713 h 4999978"/>
              <a:gd name="connsiteX161" fmla="*/ 632714 w 12192000"/>
              <a:gd name="connsiteY161" fmla="*/ 437101 h 4999978"/>
              <a:gd name="connsiteX162" fmla="*/ 651426 w 12192000"/>
              <a:gd name="connsiteY162" fmla="*/ 430544 h 4999978"/>
              <a:gd name="connsiteX163" fmla="*/ 667724 w 12192000"/>
              <a:gd name="connsiteY163" fmla="*/ 432138 h 4999978"/>
              <a:gd name="connsiteX164" fmla="*/ 757679 w 12192000"/>
              <a:gd name="connsiteY164" fmla="*/ 425145 h 4999978"/>
              <a:gd name="connsiteX165" fmla="*/ 779159 w 12192000"/>
              <a:gd name="connsiteY165" fmla="*/ 428059 h 4999978"/>
              <a:gd name="connsiteX166" fmla="*/ 788293 w 12192000"/>
              <a:gd name="connsiteY166" fmla="*/ 434863 h 4999978"/>
              <a:gd name="connsiteX167" fmla="*/ 822923 w 12192000"/>
              <a:gd name="connsiteY167" fmla="*/ 421074 h 4999978"/>
              <a:gd name="connsiteX168" fmla="*/ 876559 w 12192000"/>
              <a:gd name="connsiteY168" fmla="*/ 411088 h 4999978"/>
              <a:gd name="connsiteX169" fmla="*/ 902011 w 12192000"/>
              <a:gd name="connsiteY169" fmla="*/ 404118 h 4999978"/>
              <a:gd name="connsiteX170" fmla="*/ 922715 w 12192000"/>
              <a:gd name="connsiteY170" fmla="*/ 407699 h 4999978"/>
              <a:gd name="connsiteX171" fmla="*/ 1040139 w 12192000"/>
              <a:gd name="connsiteY171" fmla="*/ 406590 h 4999978"/>
              <a:gd name="connsiteX172" fmla="*/ 1067251 w 12192000"/>
              <a:gd name="connsiteY172" fmla="*/ 412384 h 4999978"/>
              <a:gd name="connsiteX173" fmla="*/ 1080272 w 12192000"/>
              <a:gd name="connsiteY173" fmla="*/ 424669 h 4999978"/>
              <a:gd name="connsiteX174" fmla="*/ 1090219 w 12192000"/>
              <a:gd name="connsiteY174" fmla="*/ 420026 h 4999978"/>
              <a:gd name="connsiteX175" fmla="*/ 1161226 w 12192000"/>
              <a:gd name="connsiteY175" fmla="*/ 418304 h 4999978"/>
              <a:gd name="connsiteX176" fmla="*/ 1207525 w 12192000"/>
              <a:gd name="connsiteY176" fmla="*/ 416039 h 4999978"/>
              <a:gd name="connsiteX177" fmla="*/ 1295331 w 12192000"/>
              <a:gd name="connsiteY177" fmla="*/ 402182 h 4999978"/>
              <a:gd name="connsiteX178" fmla="*/ 1347118 w 12192000"/>
              <a:gd name="connsiteY178" fmla="*/ 399704 h 4999978"/>
              <a:gd name="connsiteX179" fmla="*/ 1378108 w 12192000"/>
              <a:gd name="connsiteY179" fmla="*/ 398410 h 4999978"/>
              <a:gd name="connsiteX180" fmla="*/ 1459192 w 12192000"/>
              <a:gd name="connsiteY180" fmla="*/ 380919 h 4999978"/>
              <a:gd name="connsiteX181" fmla="*/ 1590120 w 12192000"/>
              <a:gd name="connsiteY181" fmla="*/ 317608 h 4999978"/>
              <a:gd name="connsiteX182" fmla="*/ 1631417 w 12192000"/>
              <a:gd name="connsiteY182" fmla="*/ 308227 h 4999978"/>
              <a:gd name="connsiteX183" fmla="*/ 1695877 w 12192000"/>
              <a:gd name="connsiteY183" fmla="*/ 303848 h 4999978"/>
              <a:gd name="connsiteX184" fmla="*/ 1844438 w 12192000"/>
              <a:gd name="connsiteY184" fmla="*/ 271304 h 4999978"/>
              <a:gd name="connsiteX185" fmla="*/ 1881324 w 12192000"/>
              <a:gd name="connsiteY185" fmla="*/ 268497 h 4999978"/>
              <a:gd name="connsiteX186" fmla="*/ 1908999 w 12192000"/>
              <a:gd name="connsiteY186" fmla="*/ 269338 h 4999978"/>
              <a:gd name="connsiteX187" fmla="*/ 1974956 w 12192000"/>
              <a:gd name="connsiteY187" fmla="*/ 255958 h 4999978"/>
              <a:gd name="connsiteX188" fmla="*/ 2082409 w 12192000"/>
              <a:gd name="connsiteY188" fmla="*/ 227290 h 4999978"/>
              <a:gd name="connsiteX189" fmla="*/ 2105639 w 12192000"/>
              <a:gd name="connsiteY189" fmla="*/ 222648 h 4999978"/>
              <a:gd name="connsiteX190" fmla="*/ 2126992 w 12192000"/>
              <a:gd name="connsiteY190" fmla="*/ 224468 h 4999978"/>
              <a:gd name="connsiteX191" fmla="*/ 2133154 w 12192000"/>
              <a:gd name="connsiteY191" fmla="*/ 229952 h 4999978"/>
              <a:gd name="connsiteX192" fmla="*/ 2146154 w 12192000"/>
              <a:gd name="connsiteY192" fmla="*/ 228332 h 4999978"/>
              <a:gd name="connsiteX193" fmla="*/ 2149901 w 12192000"/>
              <a:gd name="connsiteY193" fmla="*/ 229116 h 4999978"/>
              <a:gd name="connsiteX194" fmla="*/ 2171100 w 12192000"/>
              <a:gd name="connsiteY194" fmla="*/ 232389 h 4999978"/>
              <a:gd name="connsiteX195" fmla="*/ 2209148 w 12192000"/>
              <a:gd name="connsiteY195" fmla="*/ 209225 h 4999978"/>
              <a:gd name="connsiteX196" fmla="*/ 2261889 w 12192000"/>
              <a:gd name="connsiteY196" fmla="*/ 205532 h 4999978"/>
              <a:gd name="connsiteX197" fmla="*/ 2452315 w 12192000"/>
              <a:gd name="connsiteY197" fmla="*/ 152899 h 4999978"/>
              <a:gd name="connsiteX198" fmla="*/ 2495330 w 12192000"/>
              <a:gd name="connsiteY198" fmla="*/ 142101 h 4999978"/>
              <a:gd name="connsiteX199" fmla="*/ 2665623 w 12192000"/>
              <a:gd name="connsiteY199" fmla="*/ 96394 h 4999978"/>
              <a:gd name="connsiteX200" fmla="*/ 2763332 w 12192000"/>
              <a:gd name="connsiteY200" fmla="*/ 74831 h 4999978"/>
              <a:gd name="connsiteX201" fmla="*/ 2843870 w 12192000"/>
              <a:gd name="connsiteY201" fmla="*/ 47507 h 4999978"/>
              <a:gd name="connsiteX202" fmla="*/ 2862745 w 12192000"/>
              <a:gd name="connsiteY202" fmla="*/ 43242 h 4999978"/>
              <a:gd name="connsiteX203" fmla="*/ 2864596 w 12192000"/>
              <a:gd name="connsiteY203" fmla="*/ 39218 h 4999978"/>
              <a:gd name="connsiteX204" fmla="*/ 2875381 w 12192000"/>
              <a:gd name="connsiteY204" fmla="*/ 35003 h 4999978"/>
              <a:gd name="connsiteX205" fmla="*/ 2895139 w 12192000"/>
              <a:gd name="connsiteY205" fmla="*/ 24186 h 4999978"/>
              <a:gd name="connsiteX206" fmla="*/ 2932205 w 12192000"/>
              <a:gd name="connsiteY206" fmla="*/ 11873 h 4999978"/>
              <a:gd name="connsiteX207" fmla="*/ 2933310 w 12192000"/>
              <a:gd name="connsiteY207" fmla="*/ 12816 h 4999978"/>
              <a:gd name="connsiteX208" fmla="*/ 2945218 w 12192000"/>
              <a:gd name="connsiteY208" fmla="*/ 14141 h 4999978"/>
              <a:gd name="connsiteX209" fmla="*/ 3016048 w 12192000"/>
              <a:gd name="connsiteY209" fmla="*/ 12381 h 4999978"/>
              <a:gd name="connsiteX210" fmla="*/ 3057077 w 12192000"/>
              <a:gd name="connsiteY210" fmla="*/ 14845 h 4999978"/>
              <a:gd name="connsiteX211" fmla="*/ 3148105 w 12192000"/>
              <a:gd name="connsiteY211" fmla="*/ 30648 h 4999978"/>
              <a:gd name="connsiteX212" fmla="*/ 3251671 w 12192000"/>
              <a:gd name="connsiteY212" fmla="*/ 31575 h 4999978"/>
              <a:gd name="connsiteX213" fmla="*/ 3351400 w 12192000"/>
              <a:gd name="connsiteY213" fmla="*/ 32687 h 4999978"/>
              <a:gd name="connsiteX214" fmla="*/ 3387481 w 12192000"/>
              <a:gd name="connsiteY214" fmla="*/ 31443 h 4999978"/>
              <a:gd name="connsiteX215" fmla="*/ 3451923 w 12192000"/>
              <a:gd name="connsiteY215" fmla="*/ 36482 h 4999978"/>
              <a:gd name="connsiteX216" fmla="*/ 3481520 w 12192000"/>
              <a:gd name="connsiteY216" fmla="*/ 43287 h 4999978"/>
              <a:gd name="connsiteX217" fmla="*/ 3482804 w 12192000"/>
              <a:gd name="connsiteY217" fmla="*/ 42812 h 4999978"/>
              <a:gd name="connsiteX218" fmla="*/ 3485495 w 12192000"/>
              <a:gd name="connsiteY218" fmla="*/ 45921 h 4999978"/>
              <a:gd name="connsiteX219" fmla="*/ 3490972 w 12192000"/>
              <a:gd name="connsiteY219" fmla="*/ 47286 h 4999978"/>
              <a:gd name="connsiteX220" fmla="*/ 3505835 w 12192000"/>
              <a:gd name="connsiteY220" fmla="*/ 46077 h 4999978"/>
              <a:gd name="connsiteX221" fmla="*/ 3511410 w 12192000"/>
              <a:gd name="connsiteY221" fmla="*/ 44808 h 4999978"/>
              <a:gd name="connsiteX222" fmla="*/ 3519598 w 12192000"/>
              <a:gd name="connsiteY222" fmla="*/ 44683 h 4999978"/>
              <a:gd name="connsiteX223" fmla="*/ 3519807 w 12192000"/>
              <a:gd name="connsiteY223" fmla="*/ 44938 h 4999978"/>
              <a:gd name="connsiteX224" fmla="*/ 3527466 w 12192000"/>
              <a:gd name="connsiteY224" fmla="*/ 44316 h 4999978"/>
              <a:gd name="connsiteX225" fmla="*/ 3564889 w 12192000"/>
              <a:gd name="connsiteY225" fmla="*/ 57394 h 4999978"/>
              <a:gd name="connsiteX226" fmla="*/ 3614922 w 12192000"/>
              <a:gd name="connsiteY226" fmla="*/ 61804 h 4999978"/>
              <a:gd name="connsiteX227" fmla="*/ 3635506 w 12192000"/>
              <a:gd name="connsiteY227" fmla="*/ 65718 h 4999978"/>
              <a:gd name="connsiteX228" fmla="*/ 3646525 w 12192000"/>
              <a:gd name="connsiteY228" fmla="*/ 69193 h 4999978"/>
              <a:gd name="connsiteX229" fmla="*/ 3647224 w 12192000"/>
              <a:gd name="connsiteY229" fmla="*/ 70303 h 4999978"/>
              <a:gd name="connsiteX230" fmla="*/ 3683100 w 12192000"/>
              <a:gd name="connsiteY230" fmla="*/ 64109 h 4999978"/>
              <a:gd name="connsiteX231" fmla="*/ 3687901 w 12192000"/>
              <a:gd name="connsiteY231" fmla="*/ 65372 h 4999978"/>
              <a:gd name="connsiteX232" fmla="*/ 3711234 w 12192000"/>
              <a:gd name="connsiteY232" fmla="*/ 58665 h 4999978"/>
              <a:gd name="connsiteX233" fmla="*/ 3723318 w 12192000"/>
              <a:gd name="connsiteY233" fmla="*/ 56625 h 4999978"/>
              <a:gd name="connsiteX234" fmla="*/ 3726677 w 12192000"/>
              <a:gd name="connsiteY234" fmla="*/ 53112 h 4999978"/>
              <a:gd name="connsiteX235" fmla="*/ 3744535 w 12192000"/>
              <a:gd name="connsiteY235" fmla="*/ 51590 h 4999978"/>
              <a:gd name="connsiteX236" fmla="*/ 3746608 w 12192000"/>
              <a:gd name="connsiteY236" fmla="*/ 52522 h 4999978"/>
              <a:gd name="connsiteX237" fmla="*/ 3761262 w 12192000"/>
              <a:gd name="connsiteY237" fmla="*/ 47147 h 4999978"/>
              <a:gd name="connsiteX238" fmla="*/ 3803931 w 12192000"/>
              <a:gd name="connsiteY238" fmla="*/ 49309 h 4999978"/>
              <a:gd name="connsiteX239" fmla="*/ 3925626 w 12192000"/>
              <a:gd name="connsiteY239" fmla="*/ 40301 h 4999978"/>
              <a:gd name="connsiteX240" fmla="*/ 4033324 w 12192000"/>
              <a:gd name="connsiteY240" fmla="*/ 26451 h 49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E3C7AA-2270-60D2-2030-E8D9EF3F8305}"/>
              </a:ext>
            </a:extLst>
          </p:cNvPr>
          <p:cNvSpPr>
            <a:spLocks/>
          </p:cNvSpPr>
          <p:nvPr/>
        </p:nvSpPr>
        <p:spPr>
          <a:xfrm>
            <a:off x="2512411" y="3257448"/>
            <a:ext cx="7243387" cy="2997302"/>
          </a:xfrm>
          <a:prstGeom prst="rect">
            <a:avLst/>
          </a:prstGeom>
        </p:spPr>
        <p:txBody>
          <a:bodyPr/>
          <a:lstStyle/>
          <a:p>
            <a:pPr defTabSz="621792">
              <a:spcAft>
                <a:spcPts val="600"/>
              </a:spcAft>
            </a:pPr>
            <a:r>
              <a:rPr lang="ro-RO" sz="1224" kern="1200">
                <a:solidFill>
                  <a:schemeClr val="tx1"/>
                </a:solidFill>
                <a:latin typeface="+mn-lt"/>
                <a:ea typeface="+mn-ea"/>
                <a:cs typeface="+mn-cs"/>
              </a:rPr>
              <a:t> </a:t>
            </a:r>
            <a:endParaRPr lang="ro-RO"/>
          </a:p>
        </p:txBody>
      </p:sp>
      <p:sp>
        <p:nvSpPr>
          <p:cNvPr id="8" name="Rectangle 5">
            <a:extLst>
              <a:ext uri="{FF2B5EF4-FFF2-40B4-BE49-F238E27FC236}">
                <a16:creationId xmlns:a16="http://schemas.microsoft.com/office/drawing/2014/main" id="{9554C223-4B62-A630-4154-A586DF0C3BD0}"/>
              </a:ext>
            </a:extLst>
          </p:cNvPr>
          <p:cNvSpPr>
            <a:spLocks noChangeArrowheads="1"/>
          </p:cNvSpPr>
          <p:nvPr/>
        </p:nvSpPr>
        <p:spPr bwMode="auto">
          <a:xfrm>
            <a:off x="309892" y="2678036"/>
            <a:ext cx="390288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621792" eaLnBrk="0" fontAlgn="base" hangingPunct="0">
              <a:spcBef>
                <a:spcPct val="0"/>
              </a:spcBef>
              <a:spcAft>
                <a:spcPts val="600"/>
              </a:spcAft>
            </a:pPr>
            <a:r>
              <a:rPr lang="ro-RO" altLang="ro-RO" sz="2000" kern="1200" dirty="0">
                <a:solidFill>
                  <a:schemeClr val="tx1"/>
                </a:solidFill>
                <a:latin typeface="Times New Roman" panose="02020603050405020304" pitchFamily="18" charset="0"/>
                <a:ea typeface="+mn-ea"/>
                <a:cs typeface="Times New Roman" panose="02020603050405020304" pitchFamily="18" charset="0"/>
              </a:rPr>
              <a:t>Pentru a realiza transmisia și recepția tuturor parametrilor necesari procesului, este utilizată o altă schemă Simulink denumită PC_host_SCI_interface_PI. </a:t>
            </a:r>
            <a:r>
              <a:rPr lang="ro-RO" sz="2000" kern="1200" dirty="0">
                <a:solidFill>
                  <a:schemeClr val="tx1"/>
                </a:solidFill>
                <a:latin typeface="Times New Roman" panose="02020603050405020304" pitchFamily="18" charset="0"/>
                <a:ea typeface="+mn-ea"/>
                <a:cs typeface="Times New Roman" panose="02020603050405020304" pitchFamily="18" charset="0"/>
              </a:rPr>
              <a:t>Aceasta permite schimbarea parametrilor în timpul rulării.</a:t>
            </a:r>
            <a:endParaRPr kumimoji="0" lang="ro-RO" altLang="ro-RO"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484198C-A89D-9B05-471D-3D78820E1497}"/>
              </a:ext>
            </a:extLst>
          </p:cNvPr>
          <p:cNvSpPr txBox="1"/>
          <p:nvPr/>
        </p:nvSpPr>
        <p:spPr>
          <a:xfrm>
            <a:off x="7009301" y="1649015"/>
            <a:ext cx="6103088" cy="369332"/>
          </a:xfrm>
          <a:prstGeom prst="rect">
            <a:avLst/>
          </a:prstGeom>
          <a:noFill/>
        </p:spPr>
        <p:txBody>
          <a:bodyPr wrap="square">
            <a:spAutoFit/>
          </a:bodyPr>
          <a:lstStyle/>
          <a:p>
            <a:r>
              <a:rPr lang="ro-RO" sz="1800" b="1" dirty="0">
                <a:solidFill>
                  <a:srgbClr val="000000"/>
                </a:solidFill>
                <a:effectLst/>
                <a:latin typeface="Times New Roman" panose="02020603050405020304" pitchFamily="18" charset="0"/>
                <a:ea typeface="Aptos" panose="020B0004020202020204" pitchFamily="34" charset="0"/>
              </a:rPr>
              <a:t>Modul de transmisie</a:t>
            </a:r>
            <a:endParaRPr lang="ro-RO" dirty="0"/>
          </a:p>
        </p:txBody>
      </p:sp>
      <p:pic>
        <p:nvPicPr>
          <p:cNvPr id="11" name="Picture 10" descr="A diagram of a computer&#10;&#10;Description automatically generated">
            <a:extLst>
              <a:ext uri="{FF2B5EF4-FFF2-40B4-BE49-F238E27FC236}">
                <a16:creationId xmlns:a16="http://schemas.microsoft.com/office/drawing/2014/main" id="{3B6F9BF0-458D-331D-805B-3E34E3606F8F}"/>
              </a:ext>
            </a:extLst>
          </p:cNvPr>
          <p:cNvPicPr>
            <a:picLocks noChangeAspect="1"/>
          </p:cNvPicPr>
          <p:nvPr/>
        </p:nvPicPr>
        <p:blipFill>
          <a:blip r:embed="rId3"/>
          <a:stretch>
            <a:fillRect/>
          </a:stretch>
        </p:blipFill>
        <p:spPr>
          <a:xfrm>
            <a:off x="5014895" y="2224455"/>
            <a:ext cx="6867213" cy="4398638"/>
          </a:xfrm>
          <a:prstGeom prst="rect">
            <a:avLst/>
          </a:prstGeom>
        </p:spPr>
      </p:pic>
    </p:spTree>
    <p:extLst>
      <p:ext uri="{BB962C8B-B14F-4D97-AF65-F5344CB8AC3E}">
        <p14:creationId xmlns:p14="http://schemas.microsoft.com/office/powerpoint/2010/main" val="3972043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846FF8-0D27-4A66-8332-A0BE79BE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6CB0-704A-448D-B08A-D9BF063F516B}"/>
              </a:ext>
            </a:extLst>
          </p:cNvPr>
          <p:cNvSpPr>
            <a:spLocks noGrp="1"/>
          </p:cNvSpPr>
          <p:nvPr>
            <p:ph type="title"/>
          </p:nvPr>
        </p:nvSpPr>
        <p:spPr>
          <a:xfrm>
            <a:off x="1137037" y="741082"/>
            <a:ext cx="9942970" cy="949606"/>
          </a:xfrm>
        </p:spPr>
        <p:txBody>
          <a:bodyPr>
            <a:normAutofit/>
          </a:bodyPr>
          <a:lstStyle/>
          <a:p>
            <a:r>
              <a:rPr lang="ro-RO" dirty="0"/>
              <a:t> </a:t>
            </a:r>
          </a:p>
        </p:txBody>
      </p:sp>
      <p:sp>
        <p:nvSpPr>
          <p:cNvPr id="13" name="Freeform: Shape 12">
            <a:extLst>
              <a:ext uri="{FF2B5EF4-FFF2-40B4-BE49-F238E27FC236}">
                <a16:creationId xmlns:a16="http://schemas.microsoft.com/office/drawing/2014/main" id="{46B9CB01-4014-4606-90AC-ADABCFB38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49353"/>
            <a:ext cx="12192000" cy="4908647"/>
          </a:xfrm>
          <a:custGeom>
            <a:avLst/>
            <a:gdLst>
              <a:gd name="connsiteX0" fmla="*/ 4142196 w 12192000"/>
              <a:gd name="connsiteY0" fmla="*/ 33 h 5013196"/>
              <a:gd name="connsiteX1" fmla="*/ 4138795 w 12192000"/>
              <a:gd name="connsiteY1" fmla="*/ 15046 h 5013196"/>
              <a:gd name="connsiteX2" fmla="*/ 4166706 w 12192000"/>
              <a:gd name="connsiteY2" fmla="*/ 37291 h 5013196"/>
              <a:gd name="connsiteX3" fmla="*/ 4371550 w 12192000"/>
              <a:gd name="connsiteY3" fmla="*/ 22134 h 5013196"/>
              <a:gd name="connsiteX4" fmla="*/ 4424056 w 12192000"/>
              <a:gd name="connsiteY4" fmla="*/ 28369 h 5013196"/>
              <a:gd name="connsiteX5" fmla="*/ 4469897 w 12192000"/>
              <a:gd name="connsiteY5" fmla="*/ 13218 h 5013196"/>
              <a:gd name="connsiteX6" fmla="*/ 4489151 w 12192000"/>
              <a:gd name="connsiteY6" fmla="*/ 20285 h 5013196"/>
              <a:gd name="connsiteX7" fmla="*/ 4492479 w 12192000"/>
              <a:gd name="connsiteY7" fmla="*/ 21730 h 5013196"/>
              <a:gd name="connsiteX8" fmla="*/ 4505693 w 12192000"/>
              <a:gd name="connsiteY8" fmla="*/ 22584 h 5013196"/>
              <a:gd name="connsiteX9" fmla="*/ 4509529 w 12192000"/>
              <a:gd name="connsiteY9" fmla="*/ 28985 h 5013196"/>
              <a:gd name="connsiteX10" fmla="*/ 4529499 w 12192000"/>
              <a:gd name="connsiteY10" fmla="*/ 34687 h 5013196"/>
              <a:gd name="connsiteX11" fmla="*/ 4553795 w 12192000"/>
              <a:gd name="connsiteY11" fmla="*/ 34541 h 5013196"/>
              <a:gd name="connsiteX12" fmla="*/ 4640118 w 12192000"/>
              <a:gd name="connsiteY12" fmla="*/ 34699 h 5013196"/>
              <a:gd name="connsiteX13" fmla="*/ 4654127 w 12192000"/>
              <a:gd name="connsiteY13" fmla="*/ 30952 h 5013196"/>
              <a:gd name="connsiteX14" fmla="*/ 4700168 w 12192000"/>
              <a:gd name="connsiteY14" fmla="*/ 35953 h 5013196"/>
              <a:gd name="connsiteX15" fmla="*/ 4741127 w 12192000"/>
              <a:gd name="connsiteY15" fmla="*/ 36527 h 5013196"/>
              <a:gd name="connsiteX16" fmla="*/ 4767598 w 12192000"/>
              <a:gd name="connsiteY16" fmla="*/ 33272 h 5013196"/>
              <a:gd name="connsiteX17" fmla="*/ 4774592 w 12192000"/>
              <a:gd name="connsiteY17" fmla="*/ 35449 h 5013196"/>
              <a:gd name="connsiteX18" fmla="*/ 4801328 w 12192000"/>
              <a:gd name="connsiteY18" fmla="*/ 36454 h 5013196"/>
              <a:gd name="connsiteX19" fmla="*/ 4814870 w 12192000"/>
              <a:gd name="connsiteY19" fmla="*/ 32797 h 5013196"/>
              <a:gd name="connsiteX20" fmla="*/ 4828440 w 12192000"/>
              <a:gd name="connsiteY20" fmla="*/ 40415 h 5013196"/>
              <a:gd name="connsiteX21" fmla="*/ 4831826 w 12192000"/>
              <a:gd name="connsiteY21" fmla="*/ 46118 h 5013196"/>
              <a:gd name="connsiteX22" fmla="*/ 4850785 w 12192000"/>
              <a:gd name="connsiteY22" fmla="*/ 43190 h 5013196"/>
              <a:gd name="connsiteX23" fmla="*/ 4866468 w 12192000"/>
              <a:gd name="connsiteY23" fmla="*/ 48539 h 5013196"/>
              <a:gd name="connsiteX24" fmla="*/ 4879983 w 12192000"/>
              <a:gd name="connsiteY24" fmla="*/ 44615 h 5013196"/>
              <a:gd name="connsiteX25" fmla="*/ 4885635 w 12192000"/>
              <a:gd name="connsiteY25" fmla="*/ 45342 h 5013196"/>
              <a:gd name="connsiteX26" fmla="*/ 4899698 w 12192000"/>
              <a:gd name="connsiteY26" fmla="*/ 47876 h 5013196"/>
              <a:gd name="connsiteX27" fmla="*/ 4923986 w 12192000"/>
              <a:gd name="connsiteY27" fmla="*/ 53632 h 5013196"/>
              <a:gd name="connsiteX28" fmla="*/ 4931544 w 12192000"/>
              <a:gd name="connsiteY28" fmla="*/ 54358 h 5013196"/>
              <a:gd name="connsiteX29" fmla="*/ 4948135 w 12192000"/>
              <a:gd name="connsiteY29" fmla="*/ 63529 h 5013196"/>
              <a:gd name="connsiteX30" fmla="*/ 4980068 w 12192000"/>
              <a:gd name="connsiteY30" fmla="*/ 71052 h 5013196"/>
              <a:gd name="connsiteX31" fmla="*/ 5036541 w 12192000"/>
              <a:gd name="connsiteY31" fmla="*/ 98293 h 5013196"/>
              <a:gd name="connsiteX32" fmla="*/ 5069678 w 12192000"/>
              <a:gd name="connsiteY32" fmla="*/ 111179 h 5013196"/>
              <a:gd name="connsiteX33" fmla="*/ 5092160 w 12192000"/>
              <a:gd name="connsiteY33" fmla="*/ 123203 h 5013196"/>
              <a:gd name="connsiteX34" fmla="*/ 5158166 w 12192000"/>
              <a:gd name="connsiteY34" fmla="*/ 139568 h 5013196"/>
              <a:gd name="connsiteX35" fmla="*/ 5271252 w 12192000"/>
              <a:gd name="connsiteY35" fmla="*/ 160738 h 5013196"/>
              <a:gd name="connsiteX36" fmla="*/ 5294438 w 12192000"/>
              <a:gd name="connsiteY36" fmla="*/ 166556 h 5013196"/>
              <a:gd name="connsiteX37" fmla="*/ 5310840 w 12192000"/>
              <a:gd name="connsiteY37" fmla="*/ 176769 h 5013196"/>
              <a:gd name="connsiteX38" fmla="*/ 5311570 w 12192000"/>
              <a:gd name="connsiteY38" fmla="*/ 183681 h 5013196"/>
              <a:gd name="connsiteX39" fmla="*/ 5323756 w 12192000"/>
              <a:gd name="connsiteY39" fmla="*/ 187718 h 5013196"/>
              <a:gd name="connsiteX40" fmla="*/ 5326259 w 12192000"/>
              <a:gd name="connsiteY40" fmla="*/ 189880 h 5013196"/>
              <a:gd name="connsiteX41" fmla="*/ 5341357 w 12192000"/>
              <a:gd name="connsiteY41" fmla="*/ 201193 h 5013196"/>
              <a:gd name="connsiteX42" fmla="*/ 5391908 w 12192000"/>
              <a:gd name="connsiteY42" fmla="*/ 198291 h 5013196"/>
              <a:gd name="connsiteX43" fmla="*/ 5439031 w 12192000"/>
              <a:gd name="connsiteY43" fmla="*/ 216975 h 5013196"/>
              <a:gd name="connsiteX44" fmla="*/ 5640913 w 12192000"/>
              <a:gd name="connsiteY44" fmla="*/ 253028 h 5013196"/>
              <a:gd name="connsiteX45" fmla="*/ 5657312 w 12192000"/>
              <a:gd name="connsiteY45" fmla="*/ 280626 h 5013196"/>
              <a:gd name="connsiteX46" fmla="*/ 5734773 w 12192000"/>
              <a:gd name="connsiteY46" fmla="*/ 303244 h 5013196"/>
              <a:gd name="connsiteX47" fmla="*/ 5877770 w 12192000"/>
              <a:gd name="connsiteY47" fmla="*/ 296965 h 5013196"/>
              <a:gd name="connsiteX48" fmla="*/ 5989615 w 12192000"/>
              <a:gd name="connsiteY48" fmla="*/ 319663 h 5013196"/>
              <a:gd name="connsiteX49" fmla="*/ 5996857 w 12192000"/>
              <a:gd name="connsiteY49" fmla="*/ 323549 h 5013196"/>
              <a:gd name="connsiteX50" fmla="*/ 6037387 w 12192000"/>
              <a:gd name="connsiteY50" fmla="*/ 312526 h 5013196"/>
              <a:gd name="connsiteX51" fmla="*/ 6113074 w 12192000"/>
              <a:gd name="connsiteY51" fmla="*/ 325845 h 5013196"/>
              <a:gd name="connsiteX52" fmla="*/ 6280929 w 12192000"/>
              <a:gd name="connsiteY52" fmla="*/ 350444 h 5013196"/>
              <a:gd name="connsiteX53" fmla="*/ 6298665 w 12192000"/>
              <a:gd name="connsiteY53" fmla="*/ 342931 h 5013196"/>
              <a:gd name="connsiteX54" fmla="*/ 6317326 w 12192000"/>
              <a:gd name="connsiteY54" fmla="*/ 339794 h 5013196"/>
              <a:gd name="connsiteX55" fmla="*/ 6319212 w 12192000"/>
              <a:gd name="connsiteY55" fmla="*/ 341004 h 5013196"/>
              <a:gd name="connsiteX56" fmla="*/ 6339724 w 12192000"/>
              <a:gd name="connsiteY56" fmla="*/ 342098 h 5013196"/>
              <a:gd name="connsiteX57" fmla="*/ 6345010 w 12192000"/>
              <a:gd name="connsiteY57" fmla="*/ 339148 h 5013196"/>
              <a:gd name="connsiteX58" fmla="*/ 6359332 w 12192000"/>
              <a:gd name="connsiteY58" fmla="*/ 338899 h 5013196"/>
              <a:gd name="connsiteX59" fmla="*/ 6388220 w 12192000"/>
              <a:gd name="connsiteY59" fmla="*/ 335714 h 5013196"/>
              <a:gd name="connsiteX60" fmla="*/ 6392994 w 12192000"/>
              <a:gd name="connsiteY60" fmla="*/ 337644 h 5013196"/>
              <a:gd name="connsiteX61" fmla="*/ 6435581 w 12192000"/>
              <a:gd name="connsiteY61" fmla="*/ 336775 h 5013196"/>
              <a:gd name="connsiteX62" fmla="*/ 6435870 w 12192000"/>
              <a:gd name="connsiteY62" fmla="*/ 337963 h 5013196"/>
              <a:gd name="connsiteX63" fmla="*/ 6446571 w 12192000"/>
              <a:gd name="connsiteY63" fmla="*/ 342957 h 5013196"/>
              <a:gd name="connsiteX64" fmla="*/ 6467701 w 12192000"/>
              <a:gd name="connsiteY64" fmla="*/ 349765 h 5013196"/>
              <a:gd name="connsiteX65" fmla="*/ 6512727 w 12192000"/>
              <a:gd name="connsiteY65" fmla="*/ 380305 h 5013196"/>
              <a:gd name="connsiteX66" fmla="*/ 6557094 w 12192000"/>
              <a:gd name="connsiteY66" fmla="*/ 379532 h 5013196"/>
              <a:gd name="connsiteX67" fmla="*/ 6565879 w 12192000"/>
              <a:gd name="connsiteY67" fmla="*/ 380030 h 5013196"/>
              <a:gd name="connsiteX68" fmla="*/ 6565997 w 12192000"/>
              <a:gd name="connsiteY68" fmla="*/ 380310 h 5013196"/>
              <a:gd name="connsiteX69" fmla="*/ 6575147 w 12192000"/>
              <a:gd name="connsiteY69" fmla="*/ 381374 h 5013196"/>
              <a:gd name="connsiteX70" fmla="*/ 6581899 w 12192000"/>
              <a:gd name="connsiteY70" fmla="*/ 380938 h 5013196"/>
              <a:gd name="connsiteX71" fmla="*/ 6598943 w 12192000"/>
              <a:gd name="connsiteY71" fmla="*/ 381906 h 5013196"/>
              <a:gd name="connsiteX72" fmla="*/ 6604421 w 12192000"/>
              <a:gd name="connsiteY72" fmla="*/ 384033 h 5013196"/>
              <a:gd name="connsiteX73" fmla="*/ 6606035 w 12192000"/>
              <a:gd name="connsiteY73" fmla="*/ 387465 h 5013196"/>
              <a:gd name="connsiteX74" fmla="*/ 6607669 w 12192000"/>
              <a:gd name="connsiteY74" fmla="*/ 387186 h 5013196"/>
              <a:gd name="connsiteX75" fmla="*/ 6637532 w 12192000"/>
              <a:gd name="connsiteY75" fmla="*/ 398125 h 5013196"/>
              <a:gd name="connsiteX76" fmla="*/ 6706880 w 12192000"/>
              <a:gd name="connsiteY76" fmla="*/ 412381 h 5013196"/>
              <a:gd name="connsiteX77" fmla="*/ 6747500 w 12192000"/>
              <a:gd name="connsiteY77" fmla="*/ 416386 h 5013196"/>
              <a:gd name="connsiteX78" fmla="*/ 6857783 w 12192000"/>
              <a:gd name="connsiteY78" fmla="*/ 431905 h 5013196"/>
              <a:gd name="connsiteX79" fmla="*/ 6967720 w 12192000"/>
              <a:gd name="connsiteY79" fmla="*/ 450939 h 5013196"/>
              <a:gd name="connsiteX80" fmla="*/ 7018394 w 12192000"/>
              <a:gd name="connsiteY80" fmla="*/ 479831 h 5013196"/>
              <a:gd name="connsiteX81" fmla="*/ 7024679 w 12192000"/>
              <a:gd name="connsiteY81" fmla="*/ 480968 h 5013196"/>
              <a:gd name="connsiteX82" fmla="*/ 7041715 w 12192000"/>
              <a:gd name="connsiteY82" fmla="*/ 479120 h 5013196"/>
              <a:gd name="connsiteX83" fmla="*/ 7048103 w 12192000"/>
              <a:gd name="connsiteY83" fmla="*/ 477610 h 5013196"/>
              <a:gd name="connsiteX84" fmla="*/ 7057490 w 12192000"/>
              <a:gd name="connsiteY84" fmla="*/ 477135 h 5013196"/>
              <a:gd name="connsiteX85" fmla="*/ 7057730 w 12192000"/>
              <a:gd name="connsiteY85" fmla="*/ 477383 h 5013196"/>
              <a:gd name="connsiteX86" fmla="*/ 7066511 w 12192000"/>
              <a:gd name="connsiteY86" fmla="*/ 476432 h 5013196"/>
              <a:gd name="connsiteX87" fmla="*/ 7109401 w 12192000"/>
              <a:gd name="connsiteY87" fmla="*/ 468486 h 5013196"/>
              <a:gd name="connsiteX88" fmla="*/ 7166830 w 12192000"/>
              <a:gd name="connsiteY88" fmla="*/ 490255 h 5013196"/>
              <a:gd name="connsiteX89" fmla="*/ 7190442 w 12192000"/>
              <a:gd name="connsiteY89" fmla="*/ 493308 h 5013196"/>
              <a:gd name="connsiteX90" fmla="*/ 7203083 w 12192000"/>
              <a:gd name="connsiteY90" fmla="*/ 496324 h 5013196"/>
              <a:gd name="connsiteX91" fmla="*/ 7203894 w 12192000"/>
              <a:gd name="connsiteY91" fmla="*/ 497408 h 5013196"/>
              <a:gd name="connsiteX92" fmla="*/ 7245004 w 12192000"/>
              <a:gd name="connsiteY92" fmla="*/ 489662 h 5013196"/>
              <a:gd name="connsiteX93" fmla="*/ 7250514 w 12192000"/>
              <a:gd name="connsiteY93" fmla="*/ 490724 h 5013196"/>
              <a:gd name="connsiteX94" fmla="*/ 7277246 w 12192000"/>
              <a:gd name="connsiteY94" fmla="*/ 483000 h 5013196"/>
              <a:gd name="connsiteX95" fmla="*/ 7291092 w 12192000"/>
              <a:gd name="connsiteY95" fmla="*/ 480435 h 5013196"/>
              <a:gd name="connsiteX96" fmla="*/ 7294933 w 12192000"/>
              <a:gd name="connsiteY96" fmla="*/ 476767 h 5013196"/>
              <a:gd name="connsiteX97" fmla="*/ 7315408 w 12192000"/>
              <a:gd name="connsiteY97" fmla="*/ 474478 h 5013196"/>
              <a:gd name="connsiteX98" fmla="*/ 7317786 w 12192000"/>
              <a:gd name="connsiteY98" fmla="*/ 475324 h 5013196"/>
              <a:gd name="connsiteX99" fmla="*/ 7334572 w 12192000"/>
              <a:gd name="connsiteY99" fmla="*/ 469306 h 5013196"/>
              <a:gd name="connsiteX100" fmla="*/ 7348520 w 12192000"/>
              <a:gd name="connsiteY100" fmla="*/ 459268 h 5013196"/>
              <a:gd name="connsiteX101" fmla="*/ 7522997 w 12192000"/>
              <a:gd name="connsiteY101" fmla="*/ 455427 h 5013196"/>
              <a:gd name="connsiteX102" fmla="*/ 7686985 w 12192000"/>
              <a:gd name="connsiteY102" fmla="*/ 433023 h 5013196"/>
              <a:gd name="connsiteX103" fmla="*/ 7854068 w 12192000"/>
              <a:gd name="connsiteY103" fmla="*/ 422992 h 5013196"/>
              <a:gd name="connsiteX104" fmla="*/ 8034165 w 12192000"/>
              <a:gd name="connsiteY104" fmla="*/ 404917 h 5013196"/>
              <a:gd name="connsiteX105" fmla="*/ 8094381 w 12192000"/>
              <a:gd name="connsiteY105" fmla="*/ 408936 h 5013196"/>
              <a:gd name="connsiteX106" fmla="*/ 8146898 w 12192000"/>
              <a:gd name="connsiteY106" fmla="*/ 391776 h 5013196"/>
              <a:gd name="connsiteX107" fmla="*/ 8168993 w 12192000"/>
              <a:gd name="connsiteY107" fmla="*/ 398048 h 5013196"/>
              <a:gd name="connsiteX108" fmla="*/ 8172809 w 12192000"/>
              <a:gd name="connsiteY108" fmla="*/ 399355 h 5013196"/>
              <a:gd name="connsiteX109" fmla="*/ 8187962 w 12192000"/>
              <a:gd name="connsiteY109" fmla="*/ 399651 h 5013196"/>
              <a:gd name="connsiteX110" fmla="*/ 8192382 w 12192000"/>
              <a:gd name="connsiteY110" fmla="*/ 405910 h 5013196"/>
              <a:gd name="connsiteX111" fmla="*/ 8375192 w 12192000"/>
              <a:gd name="connsiteY111" fmla="*/ 397097 h 5013196"/>
              <a:gd name="connsiteX112" fmla="*/ 8454377 w 12192000"/>
              <a:gd name="connsiteY112" fmla="*/ 393549 h 5013196"/>
              <a:gd name="connsiteX113" fmla="*/ 8484740 w 12192000"/>
              <a:gd name="connsiteY113" fmla="*/ 398377 h 5013196"/>
              <a:gd name="connsiteX114" fmla="*/ 8601673 w 12192000"/>
              <a:gd name="connsiteY114" fmla="*/ 410319 h 5013196"/>
              <a:gd name="connsiteX115" fmla="*/ 8701676 w 12192000"/>
              <a:gd name="connsiteY115" fmla="*/ 414569 h 5013196"/>
              <a:gd name="connsiteX116" fmla="*/ 8773288 w 12192000"/>
              <a:gd name="connsiteY116" fmla="*/ 391295 h 5013196"/>
              <a:gd name="connsiteX117" fmla="*/ 8779909 w 12192000"/>
              <a:gd name="connsiteY117" fmla="*/ 395664 h 5013196"/>
              <a:gd name="connsiteX118" fmla="*/ 8829932 w 12192000"/>
              <a:gd name="connsiteY118" fmla="*/ 392461 h 5013196"/>
              <a:gd name="connsiteX119" fmla="*/ 9003386 w 12192000"/>
              <a:gd name="connsiteY119" fmla="*/ 349460 h 5013196"/>
              <a:gd name="connsiteX120" fmla="*/ 9101185 w 12192000"/>
              <a:gd name="connsiteY120" fmla="*/ 344080 h 5013196"/>
              <a:gd name="connsiteX121" fmla="*/ 9136185 w 12192000"/>
              <a:gd name="connsiteY121" fmla="*/ 347296 h 5013196"/>
              <a:gd name="connsiteX122" fmla="*/ 9194801 w 12192000"/>
              <a:gd name="connsiteY122" fmla="*/ 352367 h 5013196"/>
              <a:gd name="connsiteX123" fmla="*/ 9239316 w 12192000"/>
              <a:gd name="connsiteY123" fmla="*/ 368776 h 5013196"/>
              <a:gd name="connsiteX124" fmla="*/ 9288052 w 12192000"/>
              <a:gd name="connsiteY124" fmla="*/ 368014 h 5013196"/>
              <a:gd name="connsiteX125" fmla="*/ 9298465 w 12192000"/>
              <a:gd name="connsiteY125" fmla="*/ 351514 h 5013196"/>
              <a:gd name="connsiteX126" fmla="*/ 9350892 w 12192000"/>
              <a:gd name="connsiteY126" fmla="*/ 355996 h 5013196"/>
              <a:gd name="connsiteX127" fmla="*/ 9430522 w 12192000"/>
              <a:gd name="connsiteY127" fmla="*/ 364586 h 5013196"/>
              <a:gd name="connsiteX128" fmla="*/ 9476215 w 12192000"/>
              <a:gd name="connsiteY128" fmla="*/ 365325 h 5013196"/>
              <a:gd name="connsiteX129" fmla="*/ 9601276 w 12192000"/>
              <a:gd name="connsiteY129" fmla="*/ 371922 h 5013196"/>
              <a:gd name="connsiteX130" fmla="*/ 9726733 w 12192000"/>
              <a:gd name="connsiteY130" fmla="*/ 382019 h 5013196"/>
              <a:gd name="connsiteX131" fmla="*/ 9802144 w 12192000"/>
              <a:gd name="connsiteY131" fmla="*/ 407697 h 5013196"/>
              <a:gd name="connsiteX132" fmla="*/ 9905153 w 12192000"/>
              <a:gd name="connsiteY132" fmla="*/ 413868 h 5013196"/>
              <a:gd name="connsiteX133" fmla="*/ 9922553 w 12192000"/>
              <a:gd name="connsiteY133" fmla="*/ 417787 h 5013196"/>
              <a:gd name="connsiteX134" fmla="*/ 10044658 w 12192000"/>
              <a:gd name="connsiteY134" fmla="*/ 431295 h 5013196"/>
              <a:gd name="connsiteX135" fmla="*/ 10184585 w 12192000"/>
              <a:gd name="connsiteY135" fmla="*/ 420356 h 5013196"/>
              <a:gd name="connsiteX136" fmla="*/ 10366435 w 12192000"/>
              <a:gd name="connsiteY136" fmla="*/ 475646 h 5013196"/>
              <a:gd name="connsiteX137" fmla="*/ 10688220 w 12192000"/>
              <a:gd name="connsiteY137" fmla="*/ 555476 h 5013196"/>
              <a:gd name="connsiteX138" fmla="*/ 11026690 w 12192000"/>
              <a:gd name="connsiteY138" fmla="*/ 563899 h 5013196"/>
              <a:gd name="connsiteX139" fmla="*/ 11113779 w 12192000"/>
              <a:gd name="connsiteY139" fmla="*/ 547086 h 5013196"/>
              <a:gd name="connsiteX140" fmla="*/ 11369556 w 12192000"/>
              <a:gd name="connsiteY140" fmla="*/ 504937 h 5013196"/>
              <a:gd name="connsiteX141" fmla="*/ 11623342 w 12192000"/>
              <a:gd name="connsiteY141" fmla="*/ 401646 h 5013196"/>
              <a:gd name="connsiteX142" fmla="*/ 11786511 w 12192000"/>
              <a:gd name="connsiteY142" fmla="*/ 371608 h 5013196"/>
              <a:gd name="connsiteX143" fmla="*/ 11862577 w 12192000"/>
              <a:gd name="connsiteY143" fmla="*/ 343767 h 5013196"/>
              <a:gd name="connsiteX144" fmla="*/ 11916612 w 12192000"/>
              <a:gd name="connsiteY144" fmla="*/ 337028 h 5013196"/>
              <a:gd name="connsiteX145" fmla="*/ 11948830 w 12192000"/>
              <a:gd name="connsiteY145" fmla="*/ 331280 h 5013196"/>
              <a:gd name="connsiteX146" fmla="*/ 12001583 w 12192000"/>
              <a:gd name="connsiteY146" fmla="*/ 292861 h 5013196"/>
              <a:gd name="connsiteX147" fmla="*/ 12174977 w 12192000"/>
              <a:gd name="connsiteY147" fmla="*/ 277870 h 5013196"/>
              <a:gd name="connsiteX148" fmla="*/ 12192000 w 12192000"/>
              <a:gd name="connsiteY148" fmla="*/ 269767 h 5013196"/>
              <a:gd name="connsiteX149" fmla="*/ 12192000 w 12192000"/>
              <a:gd name="connsiteY149" fmla="*/ 5013196 h 5013196"/>
              <a:gd name="connsiteX150" fmla="*/ 0 w 12192000"/>
              <a:gd name="connsiteY150" fmla="*/ 5013196 h 5013196"/>
              <a:gd name="connsiteX151" fmla="*/ 0 w 12192000"/>
              <a:gd name="connsiteY151" fmla="*/ 630667 h 5013196"/>
              <a:gd name="connsiteX152" fmla="*/ 11075 w 12192000"/>
              <a:gd name="connsiteY152" fmla="*/ 628396 h 5013196"/>
              <a:gd name="connsiteX153" fmla="*/ 44061 w 12192000"/>
              <a:gd name="connsiteY153" fmla="*/ 621814 h 5013196"/>
              <a:gd name="connsiteX154" fmla="*/ 136694 w 12192000"/>
              <a:gd name="connsiteY154" fmla="*/ 569633 h 5013196"/>
              <a:gd name="connsiteX155" fmla="*/ 170342 w 12192000"/>
              <a:gd name="connsiteY155" fmla="*/ 564295 h 5013196"/>
              <a:gd name="connsiteX156" fmla="*/ 168955 w 12192000"/>
              <a:gd name="connsiteY156" fmla="*/ 555382 h 5013196"/>
              <a:gd name="connsiteX157" fmla="*/ 181474 w 12192000"/>
              <a:gd name="connsiteY157" fmla="*/ 554499 h 5013196"/>
              <a:gd name="connsiteX158" fmla="*/ 209440 w 12192000"/>
              <a:gd name="connsiteY158" fmla="*/ 553779 h 5013196"/>
              <a:gd name="connsiteX159" fmla="*/ 293152 w 12192000"/>
              <a:gd name="connsiteY159" fmla="*/ 549794 h 5013196"/>
              <a:gd name="connsiteX160" fmla="*/ 315693 w 12192000"/>
              <a:gd name="connsiteY160" fmla="*/ 532248 h 5013196"/>
              <a:gd name="connsiteX161" fmla="*/ 337305 w 12192000"/>
              <a:gd name="connsiteY161" fmla="*/ 531590 h 5013196"/>
              <a:gd name="connsiteX162" fmla="*/ 462252 w 12192000"/>
              <a:gd name="connsiteY162" fmla="*/ 506369 h 5013196"/>
              <a:gd name="connsiteX163" fmla="*/ 479457 w 12192000"/>
              <a:gd name="connsiteY163" fmla="*/ 504341 h 5013196"/>
              <a:gd name="connsiteX164" fmla="*/ 488653 w 12192000"/>
              <a:gd name="connsiteY164" fmla="*/ 496475 h 5013196"/>
              <a:gd name="connsiteX165" fmla="*/ 522053 w 12192000"/>
              <a:gd name="connsiteY165" fmla="*/ 494343 h 5013196"/>
              <a:gd name="connsiteX166" fmla="*/ 523520 w 12192000"/>
              <a:gd name="connsiteY166" fmla="*/ 489931 h 5013196"/>
              <a:gd name="connsiteX167" fmla="*/ 632714 w 12192000"/>
              <a:gd name="connsiteY167" fmla="*/ 450319 h 5013196"/>
              <a:gd name="connsiteX168" fmla="*/ 651426 w 12192000"/>
              <a:gd name="connsiteY168" fmla="*/ 443762 h 5013196"/>
              <a:gd name="connsiteX169" fmla="*/ 667724 w 12192000"/>
              <a:gd name="connsiteY169" fmla="*/ 445356 h 5013196"/>
              <a:gd name="connsiteX170" fmla="*/ 757679 w 12192000"/>
              <a:gd name="connsiteY170" fmla="*/ 438363 h 5013196"/>
              <a:gd name="connsiteX171" fmla="*/ 779159 w 12192000"/>
              <a:gd name="connsiteY171" fmla="*/ 441277 h 5013196"/>
              <a:gd name="connsiteX172" fmla="*/ 788293 w 12192000"/>
              <a:gd name="connsiteY172" fmla="*/ 448081 h 5013196"/>
              <a:gd name="connsiteX173" fmla="*/ 822923 w 12192000"/>
              <a:gd name="connsiteY173" fmla="*/ 434292 h 5013196"/>
              <a:gd name="connsiteX174" fmla="*/ 876559 w 12192000"/>
              <a:gd name="connsiteY174" fmla="*/ 424306 h 5013196"/>
              <a:gd name="connsiteX175" fmla="*/ 902011 w 12192000"/>
              <a:gd name="connsiteY175" fmla="*/ 417336 h 5013196"/>
              <a:gd name="connsiteX176" fmla="*/ 922715 w 12192000"/>
              <a:gd name="connsiteY176" fmla="*/ 420917 h 5013196"/>
              <a:gd name="connsiteX177" fmla="*/ 1040139 w 12192000"/>
              <a:gd name="connsiteY177" fmla="*/ 419808 h 5013196"/>
              <a:gd name="connsiteX178" fmla="*/ 1067251 w 12192000"/>
              <a:gd name="connsiteY178" fmla="*/ 425602 h 5013196"/>
              <a:gd name="connsiteX179" fmla="*/ 1080272 w 12192000"/>
              <a:gd name="connsiteY179" fmla="*/ 437887 h 5013196"/>
              <a:gd name="connsiteX180" fmla="*/ 1090219 w 12192000"/>
              <a:gd name="connsiteY180" fmla="*/ 433244 h 5013196"/>
              <a:gd name="connsiteX181" fmla="*/ 1161226 w 12192000"/>
              <a:gd name="connsiteY181" fmla="*/ 431522 h 5013196"/>
              <a:gd name="connsiteX182" fmla="*/ 1207525 w 12192000"/>
              <a:gd name="connsiteY182" fmla="*/ 429257 h 5013196"/>
              <a:gd name="connsiteX183" fmla="*/ 1210030 w 12192000"/>
              <a:gd name="connsiteY183" fmla="*/ 412023 h 5013196"/>
              <a:gd name="connsiteX184" fmla="*/ 1251170 w 12192000"/>
              <a:gd name="connsiteY184" fmla="*/ 405160 h 5013196"/>
              <a:gd name="connsiteX185" fmla="*/ 1295331 w 12192000"/>
              <a:gd name="connsiteY185" fmla="*/ 415400 h 5013196"/>
              <a:gd name="connsiteX186" fmla="*/ 1347118 w 12192000"/>
              <a:gd name="connsiteY186" fmla="*/ 412922 h 5013196"/>
              <a:gd name="connsiteX187" fmla="*/ 1378108 w 12192000"/>
              <a:gd name="connsiteY187" fmla="*/ 411628 h 5013196"/>
              <a:gd name="connsiteX188" fmla="*/ 1459192 w 12192000"/>
              <a:gd name="connsiteY188" fmla="*/ 394137 h 5013196"/>
              <a:gd name="connsiteX189" fmla="*/ 1590120 w 12192000"/>
              <a:gd name="connsiteY189" fmla="*/ 330826 h 5013196"/>
              <a:gd name="connsiteX190" fmla="*/ 1631417 w 12192000"/>
              <a:gd name="connsiteY190" fmla="*/ 321445 h 5013196"/>
              <a:gd name="connsiteX191" fmla="*/ 1638727 w 12192000"/>
              <a:gd name="connsiteY191" fmla="*/ 324828 h 5013196"/>
              <a:gd name="connsiteX192" fmla="*/ 1844438 w 12192000"/>
              <a:gd name="connsiteY192" fmla="*/ 284522 h 5013196"/>
              <a:gd name="connsiteX193" fmla="*/ 1881324 w 12192000"/>
              <a:gd name="connsiteY193" fmla="*/ 281715 h 5013196"/>
              <a:gd name="connsiteX194" fmla="*/ 1908999 w 12192000"/>
              <a:gd name="connsiteY194" fmla="*/ 282556 h 5013196"/>
              <a:gd name="connsiteX195" fmla="*/ 1974956 w 12192000"/>
              <a:gd name="connsiteY195" fmla="*/ 269176 h 5013196"/>
              <a:gd name="connsiteX196" fmla="*/ 2082409 w 12192000"/>
              <a:gd name="connsiteY196" fmla="*/ 240508 h 5013196"/>
              <a:gd name="connsiteX197" fmla="*/ 2105639 w 12192000"/>
              <a:gd name="connsiteY197" fmla="*/ 235866 h 5013196"/>
              <a:gd name="connsiteX198" fmla="*/ 2126992 w 12192000"/>
              <a:gd name="connsiteY198" fmla="*/ 237686 h 5013196"/>
              <a:gd name="connsiteX199" fmla="*/ 2133154 w 12192000"/>
              <a:gd name="connsiteY199" fmla="*/ 243170 h 5013196"/>
              <a:gd name="connsiteX200" fmla="*/ 2146154 w 12192000"/>
              <a:gd name="connsiteY200" fmla="*/ 241550 h 5013196"/>
              <a:gd name="connsiteX201" fmla="*/ 2149901 w 12192000"/>
              <a:gd name="connsiteY201" fmla="*/ 242334 h 5013196"/>
              <a:gd name="connsiteX202" fmla="*/ 2171100 w 12192000"/>
              <a:gd name="connsiteY202" fmla="*/ 245607 h 5013196"/>
              <a:gd name="connsiteX203" fmla="*/ 2209148 w 12192000"/>
              <a:gd name="connsiteY203" fmla="*/ 222443 h 5013196"/>
              <a:gd name="connsiteX204" fmla="*/ 2261889 w 12192000"/>
              <a:gd name="connsiteY204" fmla="*/ 218750 h 5013196"/>
              <a:gd name="connsiteX205" fmla="*/ 2452315 w 12192000"/>
              <a:gd name="connsiteY205" fmla="*/ 166117 h 5013196"/>
              <a:gd name="connsiteX206" fmla="*/ 2487710 w 12192000"/>
              <a:gd name="connsiteY206" fmla="*/ 182485 h 5013196"/>
              <a:gd name="connsiteX207" fmla="*/ 2567870 w 12192000"/>
              <a:gd name="connsiteY207" fmla="*/ 169640 h 5013196"/>
              <a:gd name="connsiteX208" fmla="*/ 2677053 w 12192000"/>
              <a:gd name="connsiteY208" fmla="*/ 105731 h 5013196"/>
              <a:gd name="connsiteX209" fmla="*/ 2823914 w 12192000"/>
              <a:gd name="connsiteY209" fmla="*/ 80085 h 5013196"/>
              <a:gd name="connsiteX210" fmla="*/ 2831912 w 12192000"/>
              <a:gd name="connsiteY210" fmla="*/ 68644 h 5013196"/>
              <a:gd name="connsiteX211" fmla="*/ 2843870 w 12192000"/>
              <a:gd name="connsiteY211" fmla="*/ 60725 h 5013196"/>
              <a:gd name="connsiteX212" fmla="*/ 2846217 w 12192000"/>
              <a:gd name="connsiteY212" fmla="*/ 61243 h 5013196"/>
              <a:gd name="connsiteX213" fmla="*/ 2862745 w 12192000"/>
              <a:gd name="connsiteY213" fmla="*/ 56460 h 5013196"/>
              <a:gd name="connsiteX214" fmla="*/ 2864596 w 12192000"/>
              <a:gd name="connsiteY214" fmla="*/ 52436 h 5013196"/>
              <a:gd name="connsiteX215" fmla="*/ 2875381 w 12192000"/>
              <a:gd name="connsiteY215" fmla="*/ 48221 h 5013196"/>
              <a:gd name="connsiteX216" fmla="*/ 2895139 w 12192000"/>
              <a:gd name="connsiteY216" fmla="*/ 37404 h 5013196"/>
              <a:gd name="connsiteX217" fmla="*/ 2900232 w 12192000"/>
              <a:gd name="connsiteY217" fmla="*/ 37736 h 5013196"/>
              <a:gd name="connsiteX218" fmla="*/ 2932205 w 12192000"/>
              <a:gd name="connsiteY218" fmla="*/ 25091 h 5013196"/>
              <a:gd name="connsiteX219" fmla="*/ 2933310 w 12192000"/>
              <a:gd name="connsiteY219" fmla="*/ 26034 h 5013196"/>
              <a:gd name="connsiteX220" fmla="*/ 2945218 w 12192000"/>
              <a:gd name="connsiteY220" fmla="*/ 27359 h 5013196"/>
              <a:gd name="connsiteX221" fmla="*/ 2966465 w 12192000"/>
              <a:gd name="connsiteY221" fmla="*/ 27335 h 5013196"/>
              <a:gd name="connsiteX222" fmla="*/ 3023668 w 12192000"/>
              <a:gd name="connsiteY222" fmla="*/ 41123 h 5013196"/>
              <a:gd name="connsiteX223" fmla="*/ 3057077 w 12192000"/>
              <a:gd name="connsiteY223" fmla="*/ 28063 h 5013196"/>
              <a:gd name="connsiteX224" fmla="*/ 3151915 w 12192000"/>
              <a:gd name="connsiteY224" fmla="*/ 24461 h 5013196"/>
              <a:gd name="connsiteX225" fmla="*/ 3251671 w 12192000"/>
              <a:gd name="connsiteY225" fmla="*/ 44793 h 5013196"/>
              <a:gd name="connsiteX226" fmla="*/ 3351400 w 12192000"/>
              <a:gd name="connsiteY226" fmla="*/ 45905 h 5013196"/>
              <a:gd name="connsiteX227" fmla="*/ 3387481 w 12192000"/>
              <a:gd name="connsiteY227" fmla="*/ 44661 h 5013196"/>
              <a:gd name="connsiteX228" fmla="*/ 3451923 w 12192000"/>
              <a:gd name="connsiteY228" fmla="*/ 49700 h 5013196"/>
              <a:gd name="connsiteX229" fmla="*/ 3481520 w 12192000"/>
              <a:gd name="connsiteY229" fmla="*/ 56505 h 5013196"/>
              <a:gd name="connsiteX230" fmla="*/ 3482804 w 12192000"/>
              <a:gd name="connsiteY230" fmla="*/ 56030 h 5013196"/>
              <a:gd name="connsiteX231" fmla="*/ 3485495 w 12192000"/>
              <a:gd name="connsiteY231" fmla="*/ 59139 h 5013196"/>
              <a:gd name="connsiteX232" fmla="*/ 3490972 w 12192000"/>
              <a:gd name="connsiteY232" fmla="*/ 60504 h 5013196"/>
              <a:gd name="connsiteX233" fmla="*/ 3505835 w 12192000"/>
              <a:gd name="connsiteY233" fmla="*/ 59295 h 5013196"/>
              <a:gd name="connsiteX234" fmla="*/ 3511410 w 12192000"/>
              <a:gd name="connsiteY234" fmla="*/ 58026 h 5013196"/>
              <a:gd name="connsiteX235" fmla="*/ 3519598 w 12192000"/>
              <a:gd name="connsiteY235" fmla="*/ 57901 h 5013196"/>
              <a:gd name="connsiteX236" fmla="*/ 3519807 w 12192000"/>
              <a:gd name="connsiteY236" fmla="*/ 58156 h 5013196"/>
              <a:gd name="connsiteX237" fmla="*/ 3527466 w 12192000"/>
              <a:gd name="connsiteY237" fmla="*/ 57534 h 5013196"/>
              <a:gd name="connsiteX238" fmla="*/ 3564889 w 12192000"/>
              <a:gd name="connsiteY238" fmla="*/ 51208 h 5013196"/>
              <a:gd name="connsiteX239" fmla="*/ 3614922 w 12192000"/>
              <a:gd name="connsiteY239" fmla="*/ 75022 h 5013196"/>
              <a:gd name="connsiteX240" fmla="*/ 3635506 w 12192000"/>
              <a:gd name="connsiteY240" fmla="*/ 78936 h 5013196"/>
              <a:gd name="connsiteX241" fmla="*/ 3646525 w 12192000"/>
              <a:gd name="connsiteY241" fmla="*/ 82411 h 5013196"/>
              <a:gd name="connsiteX242" fmla="*/ 3647224 w 12192000"/>
              <a:gd name="connsiteY242" fmla="*/ 83521 h 5013196"/>
              <a:gd name="connsiteX243" fmla="*/ 3683100 w 12192000"/>
              <a:gd name="connsiteY243" fmla="*/ 77327 h 5013196"/>
              <a:gd name="connsiteX244" fmla="*/ 3687901 w 12192000"/>
              <a:gd name="connsiteY244" fmla="*/ 78590 h 5013196"/>
              <a:gd name="connsiteX245" fmla="*/ 3711234 w 12192000"/>
              <a:gd name="connsiteY245" fmla="*/ 71883 h 5013196"/>
              <a:gd name="connsiteX246" fmla="*/ 3723318 w 12192000"/>
              <a:gd name="connsiteY246" fmla="*/ 69843 h 5013196"/>
              <a:gd name="connsiteX247" fmla="*/ 3726677 w 12192000"/>
              <a:gd name="connsiteY247" fmla="*/ 66330 h 5013196"/>
              <a:gd name="connsiteX248" fmla="*/ 3744535 w 12192000"/>
              <a:gd name="connsiteY248" fmla="*/ 64808 h 5013196"/>
              <a:gd name="connsiteX249" fmla="*/ 3746608 w 12192000"/>
              <a:gd name="connsiteY249" fmla="*/ 65740 h 5013196"/>
              <a:gd name="connsiteX250" fmla="*/ 3761262 w 12192000"/>
              <a:gd name="connsiteY250" fmla="*/ 60365 h 5013196"/>
              <a:gd name="connsiteX251" fmla="*/ 3773451 w 12192000"/>
              <a:gd name="connsiteY251" fmla="*/ 50884 h 5013196"/>
              <a:gd name="connsiteX252" fmla="*/ 3925626 w 12192000"/>
              <a:gd name="connsiteY252" fmla="*/ 53519 h 5013196"/>
              <a:gd name="connsiteX253" fmla="*/ 4056184 w 12192000"/>
              <a:gd name="connsiteY253" fmla="*/ 12503 h 5013196"/>
              <a:gd name="connsiteX254" fmla="*/ 4142196 w 12192000"/>
              <a:gd name="connsiteY254" fmla="*/ 33 h 5013196"/>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734773 w 12192000"/>
              <a:gd name="connsiteY46" fmla="*/ 293856 h 5003808"/>
              <a:gd name="connsiteX47" fmla="*/ 5877770 w 12192000"/>
              <a:gd name="connsiteY47" fmla="*/ 287577 h 5003808"/>
              <a:gd name="connsiteX48" fmla="*/ 5989615 w 12192000"/>
              <a:gd name="connsiteY48" fmla="*/ 310275 h 5003808"/>
              <a:gd name="connsiteX49" fmla="*/ 5996857 w 12192000"/>
              <a:gd name="connsiteY49" fmla="*/ 314161 h 5003808"/>
              <a:gd name="connsiteX50" fmla="*/ 6037387 w 12192000"/>
              <a:gd name="connsiteY50" fmla="*/ 303138 h 5003808"/>
              <a:gd name="connsiteX51" fmla="*/ 6113074 w 12192000"/>
              <a:gd name="connsiteY51" fmla="*/ 316457 h 5003808"/>
              <a:gd name="connsiteX52" fmla="*/ 6280929 w 12192000"/>
              <a:gd name="connsiteY52" fmla="*/ 341056 h 5003808"/>
              <a:gd name="connsiteX53" fmla="*/ 6298665 w 12192000"/>
              <a:gd name="connsiteY53" fmla="*/ 333543 h 5003808"/>
              <a:gd name="connsiteX54" fmla="*/ 6317326 w 12192000"/>
              <a:gd name="connsiteY54" fmla="*/ 330406 h 5003808"/>
              <a:gd name="connsiteX55" fmla="*/ 6319212 w 12192000"/>
              <a:gd name="connsiteY55" fmla="*/ 331616 h 5003808"/>
              <a:gd name="connsiteX56" fmla="*/ 6339724 w 12192000"/>
              <a:gd name="connsiteY56" fmla="*/ 332710 h 5003808"/>
              <a:gd name="connsiteX57" fmla="*/ 6345010 w 12192000"/>
              <a:gd name="connsiteY57" fmla="*/ 329760 h 5003808"/>
              <a:gd name="connsiteX58" fmla="*/ 6359332 w 12192000"/>
              <a:gd name="connsiteY58" fmla="*/ 329511 h 5003808"/>
              <a:gd name="connsiteX59" fmla="*/ 6388220 w 12192000"/>
              <a:gd name="connsiteY59" fmla="*/ 326326 h 5003808"/>
              <a:gd name="connsiteX60" fmla="*/ 6392994 w 12192000"/>
              <a:gd name="connsiteY60" fmla="*/ 328256 h 5003808"/>
              <a:gd name="connsiteX61" fmla="*/ 6435581 w 12192000"/>
              <a:gd name="connsiteY61" fmla="*/ 327387 h 5003808"/>
              <a:gd name="connsiteX62" fmla="*/ 6435870 w 12192000"/>
              <a:gd name="connsiteY62" fmla="*/ 328575 h 5003808"/>
              <a:gd name="connsiteX63" fmla="*/ 6446571 w 12192000"/>
              <a:gd name="connsiteY63" fmla="*/ 333569 h 5003808"/>
              <a:gd name="connsiteX64" fmla="*/ 6467701 w 12192000"/>
              <a:gd name="connsiteY64" fmla="*/ 340377 h 5003808"/>
              <a:gd name="connsiteX65" fmla="*/ 6512727 w 12192000"/>
              <a:gd name="connsiteY65" fmla="*/ 370917 h 5003808"/>
              <a:gd name="connsiteX66" fmla="*/ 6557094 w 12192000"/>
              <a:gd name="connsiteY66" fmla="*/ 370144 h 5003808"/>
              <a:gd name="connsiteX67" fmla="*/ 6565879 w 12192000"/>
              <a:gd name="connsiteY67" fmla="*/ 370642 h 5003808"/>
              <a:gd name="connsiteX68" fmla="*/ 6565997 w 12192000"/>
              <a:gd name="connsiteY68" fmla="*/ 370922 h 5003808"/>
              <a:gd name="connsiteX69" fmla="*/ 6575147 w 12192000"/>
              <a:gd name="connsiteY69" fmla="*/ 371986 h 5003808"/>
              <a:gd name="connsiteX70" fmla="*/ 6581899 w 12192000"/>
              <a:gd name="connsiteY70" fmla="*/ 371550 h 5003808"/>
              <a:gd name="connsiteX71" fmla="*/ 6598943 w 12192000"/>
              <a:gd name="connsiteY71" fmla="*/ 372518 h 5003808"/>
              <a:gd name="connsiteX72" fmla="*/ 6604421 w 12192000"/>
              <a:gd name="connsiteY72" fmla="*/ 374645 h 5003808"/>
              <a:gd name="connsiteX73" fmla="*/ 6606035 w 12192000"/>
              <a:gd name="connsiteY73" fmla="*/ 378077 h 5003808"/>
              <a:gd name="connsiteX74" fmla="*/ 6607669 w 12192000"/>
              <a:gd name="connsiteY74" fmla="*/ 377798 h 5003808"/>
              <a:gd name="connsiteX75" fmla="*/ 6637532 w 12192000"/>
              <a:gd name="connsiteY75" fmla="*/ 388737 h 5003808"/>
              <a:gd name="connsiteX76" fmla="*/ 6706880 w 12192000"/>
              <a:gd name="connsiteY76" fmla="*/ 402993 h 5003808"/>
              <a:gd name="connsiteX77" fmla="*/ 6747500 w 12192000"/>
              <a:gd name="connsiteY77" fmla="*/ 406998 h 5003808"/>
              <a:gd name="connsiteX78" fmla="*/ 6857783 w 12192000"/>
              <a:gd name="connsiteY78" fmla="*/ 422517 h 5003808"/>
              <a:gd name="connsiteX79" fmla="*/ 6967720 w 12192000"/>
              <a:gd name="connsiteY79" fmla="*/ 441551 h 5003808"/>
              <a:gd name="connsiteX80" fmla="*/ 7018394 w 12192000"/>
              <a:gd name="connsiteY80" fmla="*/ 470443 h 5003808"/>
              <a:gd name="connsiteX81" fmla="*/ 7024679 w 12192000"/>
              <a:gd name="connsiteY81" fmla="*/ 471580 h 5003808"/>
              <a:gd name="connsiteX82" fmla="*/ 7041715 w 12192000"/>
              <a:gd name="connsiteY82" fmla="*/ 469732 h 5003808"/>
              <a:gd name="connsiteX83" fmla="*/ 7048103 w 12192000"/>
              <a:gd name="connsiteY83" fmla="*/ 468222 h 5003808"/>
              <a:gd name="connsiteX84" fmla="*/ 7057490 w 12192000"/>
              <a:gd name="connsiteY84" fmla="*/ 467747 h 5003808"/>
              <a:gd name="connsiteX85" fmla="*/ 7057730 w 12192000"/>
              <a:gd name="connsiteY85" fmla="*/ 467995 h 5003808"/>
              <a:gd name="connsiteX86" fmla="*/ 7066511 w 12192000"/>
              <a:gd name="connsiteY86" fmla="*/ 467044 h 5003808"/>
              <a:gd name="connsiteX87" fmla="*/ 7109401 w 12192000"/>
              <a:gd name="connsiteY87" fmla="*/ 459098 h 5003808"/>
              <a:gd name="connsiteX88" fmla="*/ 7166830 w 12192000"/>
              <a:gd name="connsiteY88" fmla="*/ 480867 h 5003808"/>
              <a:gd name="connsiteX89" fmla="*/ 7190442 w 12192000"/>
              <a:gd name="connsiteY89" fmla="*/ 483920 h 5003808"/>
              <a:gd name="connsiteX90" fmla="*/ 7203083 w 12192000"/>
              <a:gd name="connsiteY90" fmla="*/ 486936 h 5003808"/>
              <a:gd name="connsiteX91" fmla="*/ 7203894 w 12192000"/>
              <a:gd name="connsiteY91" fmla="*/ 488020 h 5003808"/>
              <a:gd name="connsiteX92" fmla="*/ 7245004 w 12192000"/>
              <a:gd name="connsiteY92" fmla="*/ 480274 h 5003808"/>
              <a:gd name="connsiteX93" fmla="*/ 7250514 w 12192000"/>
              <a:gd name="connsiteY93" fmla="*/ 481336 h 5003808"/>
              <a:gd name="connsiteX94" fmla="*/ 7277246 w 12192000"/>
              <a:gd name="connsiteY94" fmla="*/ 473612 h 5003808"/>
              <a:gd name="connsiteX95" fmla="*/ 7291092 w 12192000"/>
              <a:gd name="connsiteY95" fmla="*/ 471047 h 5003808"/>
              <a:gd name="connsiteX96" fmla="*/ 7294933 w 12192000"/>
              <a:gd name="connsiteY96" fmla="*/ 467379 h 5003808"/>
              <a:gd name="connsiteX97" fmla="*/ 7315408 w 12192000"/>
              <a:gd name="connsiteY97" fmla="*/ 465090 h 5003808"/>
              <a:gd name="connsiteX98" fmla="*/ 7317786 w 12192000"/>
              <a:gd name="connsiteY98" fmla="*/ 465936 h 5003808"/>
              <a:gd name="connsiteX99" fmla="*/ 7334572 w 12192000"/>
              <a:gd name="connsiteY99" fmla="*/ 459918 h 5003808"/>
              <a:gd name="connsiteX100" fmla="*/ 7348520 w 12192000"/>
              <a:gd name="connsiteY100" fmla="*/ 449880 h 5003808"/>
              <a:gd name="connsiteX101" fmla="*/ 7522997 w 12192000"/>
              <a:gd name="connsiteY101" fmla="*/ 446039 h 5003808"/>
              <a:gd name="connsiteX102" fmla="*/ 7686985 w 12192000"/>
              <a:gd name="connsiteY102" fmla="*/ 423635 h 5003808"/>
              <a:gd name="connsiteX103" fmla="*/ 7854068 w 12192000"/>
              <a:gd name="connsiteY103" fmla="*/ 413604 h 5003808"/>
              <a:gd name="connsiteX104" fmla="*/ 8034165 w 12192000"/>
              <a:gd name="connsiteY104" fmla="*/ 395529 h 5003808"/>
              <a:gd name="connsiteX105" fmla="*/ 8094381 w 12192000"/>
              <a:gd name="connsiteY105" fmla="*/ 399548 h 5003808"/>
              <a:gd name="connsiteX106" fmla="*/ 8146898 w 12192000"/>
              <a:gd name="connsiteY106" fmla="*/ 382388 h 5003808"/>
              <a:gd name="connsiteX107" fmla="*/ 8168993 w 12192000"/>
              <a:gd name="connsiteY107" fmla="*/ 388660 h 5003808"/>
              <a:gd name="connsiteX108" fmla="*/ 8172809 w 12192000"/>
              <a:gd name="connsiteY108" fmla="*/ 389967 h 5003808"/>
              <a:gd name="connsiteX109" fmla="*/ 8187962 w 12192000"/>
              <a:gd name="connsiteY109" fmla="*/ 390263 h 5003808"/>
              <a:gd name="connsiteX110" fmla="*/ 8192382 w 12192000"/>
              <a:gd name="connsiteY110" fmla="*/ 396522 h 5003808"/>
              <a:gd name="connsiteX111" fmla="*/ 8375192 w 12192000"/>
              <a:gd name="connsiteY111" fmla="*/ 387709 h 5003808"/>
              <a:gd name="connsiteX112" fmla="*/ 8454377 w 12192000"/>
              <a:gd name="connsiteY112" fmla="*/ 384161 h 5003808"/>
              <a:gd name="connsiteX113" fmla="*/ 8484740 w 12192000"/>
              <a:gd name="connsiteY113" fmla="*/ 388989 h 5003808"/>
              <a:gd name="connsiteX114" fmla="*/ 8601673 w 12192000"/>
              <a:gd name="connsiteY114" fmla="*/ 400931 h 5003808"/>
              <a:gd name="connsiteX115" fmla="*/ 8701676 w 12192000"/>
              <a:gd name="connsiteY115" fmla="*/ 405181 h 5003808"/>
              <a:gd name="connsiteX116" fmla="*/ 8773288 w 12192000"/>
              <a:gd name="connsiteY116" fmla="*/ 381907 h 5003808"/>
              <a:gd name="connsiteX117" fmla="*/ 8779909 w 12192000"/>
              <a:gd name="connsiteY117" fmla="*/ 386276 h 5003808"/>
              <a:gd name="connsiteX118" fmla="*/ 8829932 w 12192000"/>
              <a:gd name="connsiteY118" fmla="*/ 383073 h 5003808"/>
              <a:gd name="connsiteX119" fmla="*/ 9003386 w 12192000"/>
              <a:gd name="connsiteY119" fmla="*/ 340072 h 5003808"/>
              <a:gd name="connsiteX120" fmla="*/ 9101185 w 12192000"/>
              <a:gd name="connsiteY120" fmla="*/ 334692 h 5003808"/>
              <a:gd name="connsiteX121" fmla="*/ 9136185 w 12192000"/>
              <a:gd name="connsiteY121" fmla="*/ 337908 h 5003808"/>
              <a:gd name="connsiteX122" fmla="*/ 9194801 w 12192000"/>
              <a:gd name="connsiteY122" fmla="*/ 342979 h 5003808"/>
              <a:gd name="connsiteX123" fmla="*/ 9239316 w 12192000"/>
              <a:gd name="connsiteY123" fmla="*/ 359388 h 5003808"/>
              <a:gd name="connsiteX124" fmla="*/ 9288052 w 12192000"/>
              <a:gd name="connsiteY124" fmla="*/ 358626 h 5003808"/>
              <a:gd name="connsiteX125" fmla="*/ 9298465 w 12192000"/>
              <a:gd name="connsiteY125" fmla="*/ 342126 h 5003808"/>
              <a:gd name="connsiteX126" fmla="*/ 9350892 w 12192000"/>
              <a:gd name="connsiteY126" fmla="*/ 346608 h 5003808"/>
              <a:gd name="connsiteX127" fmla="*/ 9430522 w 12192000"/>
              <a:gd name="connsiteY127" fmla="*/ 355198 h 5003808"/>
              <a:gd name="connsiteX128" fmla="*/ 9476215 w 12192000"/>
              <a:gd name="connsiteY128" fmla="*/ 355937 h 5003808"/>
              <a:gd name="connsiteX129" fmla="*/ 9601276 w 12192000"/>
              <a:gd name="connsiteY129" fmla="*/ 362534 h 5003808"/>
              <a:gd name="connsiteX130" fmla="*/ 9726733 w 12192000"/>
              <a:gd name="connsiteY130" fmla="*/ 372631 h 5003808"/>
              <a:gd name="connsiteX131" fmla="*/ 9802144 w 12192000"/>
              <a:gd name="connsiteY131" fmla="*/ 398309 h 5003808"/>
              <a:gd name="connsiteX132" fmla="*/ 9905153 w 12192000"/>
              <a:gd name="connsiteY132" fmla="*/ 404480 h 5003808"/>
              <a:gd name="connsiteX133" fmla="*/ 9922553 w 12192000"/>
              <a:gd name="connsiteY133" fmla="*/ 408399 h 5003808"/>
              <a:gd name="connsiteX134" fmla="*/ 10044658 w 12192000"/>
              <a:gd name="connsiteY134" fmla="*/ 421907 h 5003808"/>
              <a:gd name="connsiteX135" fmla="*/ 10184585 w 12192000"/>
              <a:gd name="connsiteY135" fmla="*/ 410968 h 5003808"/>
              <a:gd name="connsiteX136" fmla="*/ 10366435 w 12192000"/>
              <a:gd name="connsiteY136" fmla="*/ 466258 h 5003808"/>
              <a:gd name="connsiteX137" fmla="*/ 10688220 w 12192000"/>
              <a:gd name="connsiteY137" fmla="*/ 546088 h 5003808"/>
              <a:gd name="connsiteX138" fmla="*/ 11026690 w 12192000"/>
              <a:gd name="connsiteY138" fmla="*/ 554511 h 5003808"/>
              <a:gd name="connsiteX139" fmla="*/ 11113779 w 12192000"/>
              <a:gd name="connsiteY139" fmla="*/ 537698 h 5003808"/>
              <a:gd name="connsiteX140" fmla="*/ 11369556 w 12192000"/>
              <a:gd name="connsiteY140" fmla="*/ 495549 h 5003808"/>
              <a:gd name="connsiteX141" fmla="*/ 11623342 w 12192000"/>
              <a:gd name="connsiteY141" fmla="*/ 392258 h 5003808"/>
              <a:gd name="connsiteX142" fmla="*/ 11786511 w 12192000"/>
              <a:gd name="connsiteY142" fmla="*/ 362220 h 5003808"/>
              <a:gd name="connsiteX143" fmla="*/ 11862577 w 12192000"/>
              <a:gd name="connsiteY143" fmla="*/ 334379 h 5003808"/>
              <a:gd name="connsiteX144" fmla="*/ 11916612 w 12192000"/>
              <a:gd name="connsiteY144" fmla="*/ 327640 h 5003808"/>
              <a:gd name="connsiteX145" fmla="*/ 11948830 w 12192000"/>
              <a:gd name="connsiteY145" fmla="*/ 321892 h 5003808"/>
              <a:gd name="connsiteX146" fmla="*/ 12001583 w 12192000"/>
              <a:gd name="connsiteY146" fmla="*/ 283473 h 5003808"/>
              <a:gd name="connsiteX147" fmla="*/ 12174977 w 12192000"/>
              <a:gd name="connsiteY147" fmla="*/ 268482 h 5003808"/>
              <a:gd name="connsiteX148" fmla="*/ 12192000 w 12192000"/>
              <a:gd name="connsiteY148" fmla="*/ 260379 h 5003808"/>
              <a:gd name="connsiteX149" fmla="*/ 12192000 w 12192000"/>
              <a:gd name="connsiteY149" fmla="*/ 5003808 h 5003808"/>
              <a:gd name="connsiteX150" fmla="*/ 0 w 12192000"/>
              <a:gd name="connsiteY150" fmla="*/ 5003808 h 5003808"/>
              <a:gd name="connsiteX151" fmla="*/ 0 w 12192000"/>
              <a:gd name="connsiteY151" fmla="*/ 621279 h 5003808"/>
              <a:gd name="connsiteX152" fmla="*/ 11075 w 12192000"/>
              <a:gd name="connsiteY152" fmla="*/ 619008 h 5003808"/>
              <a:gd name="connsiteX153" fmla="*/ 44061 w 12192000"/>
              <a:gd name="connsiteY153" fmla="*/ 612426 h 5003808"/>
              <a:gd name="connsiteX154" fmla="*/ 136694 w 12192000"/>
              <a:gd name="connsiteY154" fmla="*/ 560245 h 5003808"/>
              <a:gd name="connsiteX155" fmla="*/ 170342 w 12192000"/>
              <a:gd name="connsiteY155" fmla="*/ 554907 h 5003808"/>
              <a:gd name="connsiteX156" fmla="*/ 168955 w 12192000"/>
              <a:gd name="connsiteY156" fmla="*/ 545994 h 5003808"/>
              <a:gd name="connsiteX157" fmla="*/ 181474 w 12192000"/>
              <a:gd name="connsiteY157" fmla="*/ 545111 h 5003808"/>
              <a:gd name="connsiteX158" fmla="*/ 209440 w 12192000"/>
              <a:gd name="connsiteY158" fmla="*/ 544391 h 5003808"/>
              <a:gd name="connsiteX159" fmla="*/ 293152 w 12192000"/>
              <a:gd name="connsiteY159" fmla="*/ 540406 h 5003808"/>
              <a:gd name="connsiteX160" fmla="*/ 315693 w 12192000"/>
              <a:gd name="connsiteY160" fmla="*/ 522860 h 5003808"/>
              <a:gd name="connsiteX161" fmla="*/ 337305 w 12192000"/>
              <a:gd name="connsiteY161" fmla="*/ 522202 h 5003808"/>
              <a:gd name="connsiteX162" fmla="*/ 462252 w 12192000"/>
              <a:gd name="connsiteY162" fmla="*/ 496981 h 5003808"/>
              <a:gd name="connsiteX163" fmla="*/ 479457 w 12192000"/>
              <a:gd name="connsiteY163" fmla="*/ 494953 h 5003808"/>
              <a:gd name="connsiteX164" fmla="*/ 488653 w 12192000"/>
              <a:gd name="connsiteY164" fmla="*/ 487087 h 5003808"/>
              <a:gd name="connsiteX165" fmla="*/ 522053 w 12192000"/>
              <a:gd name="connsiteY165" fmla="*/ 484955 h 5003808"/>
              <a:gd name="connsiteX166" fmla="*/ 523520 w 12192000"/>
              <a:gd name="connsiteY166" fmla="*/ 480543 h 5003808"/>
              <a:gd name="connsiteX167" fmla="*/ 632714 w 12192000"/>
              <a:gd name="connsiteY167" fmla="*/ 440931 h 5003808"/>
              <a:gd name="connsiteX168" fmla="*/ 651426 w 12192000"/>
              <a:gd name="connsiteY168" fmla="*/ 434374 h 5003808"/>
              <a:gd name="connsiteX169" fmla="*/ 667724 w 12192000"/>
              <a:gd name="connsiteY169" fmla="*/ 435968 h 5003808"/>
              <a:gd name="connsiteX170" fmla="*/ 757679 w 12192000"/>
              <a:gd name="connsiteY170" fmla="*/ 428975 h 5003808"/>
              <a:gd name="connsiteX171" fmla="*/ 779159 w 12192000"/>
              <a:gd name="connsiteY171" fmla="*/ 431889 h 5003808"/>
              <a:gd name="connsiteX172" fmla="*/ 788293 w 12192000"/>
              <a:gd name="connsiteY172" fmla="*/ 438693 h 5003808"/>
              <a:gd name="connsiteX173" fmla="*/ 822923 w 12192000"/>
              <a:gd name="connsiteY173" fmla="*/ 424904 h 5003808"/>
              <a:gd name="connsiteX174" fmla="*/ 876559 w 12192000"/>
              <a:gd name="connsiteY174" fmla="*/ 414918 h 5003808"/>
              <a:gd name="connsiteX175" fmla="*/ 902011 w 12192000"/>
              <a:gd name="connsiteY175" fmla="*/ 407948 h 5003808"/>
              <a:gd name="connsiteX176" fmla="*/ 922715 w 12192000"/>
              <a:gd name="connsiteY176" fmla="*/ 411529 h 5003808"/>
              <a:gd name="connsiteX177" fmla="*/ 1040139 w 12192000"/>
              <a:gd name="connsiteY177" fmla="*/ 410420 h 5003808"/>
              <a:gd name="connsiteX178" fmla="*/ 1067251 w 12192000"/>
              <a:gd name="connsiteY178" fmla="*/ 416214 h 5003808"/>
              <a:gd name="connsiteX179" fmla="*/ 1080272 w 12192000"/>
              <a:gd name="connsiteY179" fmla="*/ 428499 h 5003808"/>
              <a:gd name="connsiteX180" fmla="*/ 1090219 w 12192000"/>
              <a:gd name="connsiteY180" fmla="*/ 423856 h 5003808"/>
              <a:gd name="connsiteX181" fmla="*/ 1161226 w 12192000"/>
              <a:gd name="connsiteY181" fmla="*/ 422134 h 5003808"/>
              <a:gd name="connsiteX182" fmla="*/ 1207525 w 12192000"/>
              <a:gd name="connsiteY182" fmla="*/ 419869 h 5003808"/>
              <a:gd name="connsiteX183" fmla="*/ 1210030 w 12192000"/>
              <a:gd name="connsiteY183" fmla="*/ 402635 h 5003808"/>
              <a:gd name="connsiteX184" fmla="*/ 1251170 w 12192000"/>
              <a:gd name="connsiteY184" fmla="*/ 395772 h 5003808"/>
              <a:gd name="connsiteX185" fmla="*/ 1295331 w 12192000"/>
              <a:gd name="connsiteY185" fmla="*/ 406012 h 5003808"/>
              <a:gd name="connsiteX186" fmla="*/ 1347118 w 12192000"/>
              <a:gd name="connsiteY186" fmla="*/ 403534 h 5003808"/>
              <a:gd name="connsiteX187" fmla="*/ 1378108 w 12192000"/>
              <a:gd name="connsiteY187" fmla="*/ 402240 h 5003808"/>
              <a:gd name="connsiteX188" fmla="*/ 1459192 w 12192000"/>
              <a:gd name="connsiteY188" fmla="*/ 384749 h 5003808"/>
              <a:gd name="connsiteX189" fmla="*/ 1590120 w 12192000"/>
              <a:gd name="connsiteY189" fmla="*/ 321438 h 5003808"/>
              <a:gd name="connsiteX190" fmla="*/ 1631417 w 12192000"/>
              <a:gd name="connsiteY190" fmla="*/ 312057 h 5003808"/>
              <a:gd name="connsiteX191" fmla="*/ 1638727 w 12192000"/>
              <a:gd name="connsiteY191" fmla="*/ 315440 h 5003808"/>
              <a:gd name="connsiteX192" fmla="*/ 1844438 w 12192000"/>
              <a:gd name="connsiteY192" fmla="*/ 275134 h 5003808"/>
              <a:gd name="connsiteX193" fmla="*/ 1881324 w 12192000"/>
              <a:gd name="connsiteY193" fmla="*/ 272327 h 5003808"/>
              <a:gd name="connsiteX194" fmla="*/ 1908999 w 12192000"/>
              <a:gd name="connsiteY194" fmla="*/ 273168 h 5003808"/>
              <a:gd name="connsiteX195" fmla="*/ 1974956 w 12192000"/>
              <a:gd name="connsiteY195" fmla="*/ 259788 h 5003808"/>
              <a:gd name="connsiteX196" fmla="*/ 2082409 w 12192000"/>
              <a:gd name="connsiteY196" fmla="*/ 231120 h 5003808"/>
              <a:gd name="connsiteX197" fmla="*/ 2105639 w 12192000"/>
              <a:gd name="connsiteY197" fmla="*/ 226478 h 5003808"/>
              <a:gd name="connsiteX198" fmla="*/ 2126992 w 12192000"/>
              <a:gd name="connsiteY198" fmla="*/ 228298 h 5003808"/>
              <a:gd name="connsiteX199" fmla="*/ 2133154 w 12192000"/>
              <a:gd name="connsiteY199" fmla="*/ 233782 h 5003808"/>
              <a:gd name="connsiteX200" fmla="*/ 2146154 w 12192000"/>
              <a:gd name="connsiteY200" fmla="*/ 232162 h 5003808"/>
              <a:gd name="connsiteX201" fmla="*/ 2149901 w 12192000"/>
              <a:gd name="connsiteY201" fmla="*/ 232946 h 5003808"/>
              <a:gd name="connsiteX202" fmla="*/ 2171100 w 12192000"/>
              <a:gd name="connsiteY202" fmla="*/ 236219 h 5003808"/>
              <a:gd name="connsiteX203" fmla="*/ 2209148 w 12192000"/>
              <a:gd name="connsiteY203" fmla="*/ 213055 h 5003808"/>
              <a:gd name="connsiteX204" fmla="*/ 2261889 w 12192000"/>
              <a:gd name="connsiteY204" fmla="*/ 209362 h 5003808"/>
              <a:gd name="connsiteX205" fmla="*/ 2452315 w 12192000"/>
              <a:gd name="connsiteY205" fmla="*/ 156729 h 5003808"/>
              <a:gd name="connsiteX206" fmla="*/ 2487710 w 12192000"/>
              <a:gd name="connsiteY206" fmla="*/ 173097 h 5003808"/>
              <a:gd name="connsiteX207" fmla="*/ 2567870 w 12192000"/>
              <a:gd name="connsiteY207" fmla="*/ 160252 h 5003808"/>
              <a:gd name="connsiteX208" fmla="*/ 2677053 w 12192000"/>
              <a:gd name="connsiteY208" fmla="*/ 96343 h 5003808"/>
              <a:gd name="connsiteX209" fmla="*/ 2823914 w 12192000"/>
              <a:gd name="connsiteY209" fmla="*/ 70697 h 5003808"/>
              <a:gd name="connsiteX210" fmla="*/ 2831912 w 12192000"/>
              <a:gd name="connsiteY210" fmla="*/ 59256 h 5003808"/>
              <a:gd name="connsiteX211" fmla="*/ 2843870 w 12192000"/>
              <a:gd name="connsiteY211" fmla="*/ 51337 h 5003808"/>
              <a:gd name="connsiteX212" fmla="*/ 2846217 w 12192000"/>
              <a:gd name="connsiteY212" fmla="*/ 51855 h 5003808"/>
              <a:gd name="connsiteX213" fmla="*/ 2862745 w 12192000"/>
              <a:gd name="connsiteY213" fmla="*/ 47072 h 5003808"/>
              <a:gd name="connsiteX214" fmla="*/ 2864596 w 12192000"/>
              <a:gd name="connsiteY214" fmla="*/ 43048 h 5003808"/>
              <a:gd name="connsiteX215" fmla="*/ 2875381 w 12192000"/>
              <a:gd name="connsiteY215" fmla="*/ 38833 h 5003808"/>
              <a:gd name="connsiteX216" fmla="*/ 2895139 w 12192000"/>
              <a:gd name="connsiteY216" fmla="*/ 28016 h 5003808"/>
              <a:gd name="connsiteX217" fmla="*/ 2900232 w 12192000"/>
              <a:gd name="connsiteY217" fmla="*/ 28348 h 5003808"/>
              <a:gd name="connsiteX218" fmla="*/ 2932205 w 12192000"/>
              <a:gd name="connsiteY218" fmla="*/ 15703 h 5003808"/>
              <a:gd name="connsiteX219" fmla="*/ 2933310 w 12192000"/>
              <a:gd name="connsiteY219" fmla="*/ 16646 h 5003808"/>
              <a:gd name="connsiteX220" fmla="*/ 2945218 w 12192000"/>
              <a:gd name="connsiteY220" fmla="*/ 17971 h 5003808"/>
              <a:gd name="connsiteX221" fmla="*/ 2966465 w 12192000"/>
              <a:gd name="connsiteY221" fmla="*/ 17947 h 5003808"/>
              <a:gd name="connsiteX222" fmla="*/ 3023668 w 12192000"/>
              <a:gd name="connsiteY222" fmla="*/ 31735 h 5003808"/>
              <a:gd name="connsiteX223" fmla="*/ 3057077 w 12192000"/>
              <a:gd name="connsiteY223" fmla="*/ 18675 h 5003808"/>
              <a:gd name="connsiteX224" fmla="*/ 3151915 w 12192000"/>
              <a:gd name="connsiteY224" fmla="*/ 15073 h 5003808"/>
              <a:gd name="connsiteX225" fmla="*/ 3251671 w 12192000"/>
              <a:gd name="connsiteY225" fmla="*/ 35405 h 5003808"/>
              <a:gd name="connsiteX226" fmla="*/ 3351400 w 12192000"/>
              <a:gd name="connsiteY226" fmla="*/ 36517 h 5003808"/>
              <a:gd name="connsiteX227" fmla="*/ 3387481 w 12192000"/>
              <a:gd name="connsiteY227" fmla="*/ 35273 h 5003808"/>
              <a:gd name="connsiteX228" fmla="*/ 3451923 w 12192000"/>
              <a:gd name="connsiteY228" fmla="*/ 40312 h 5003808"/>
              <a:gd name="connsiteX229" fmla="*/ 3481520 w 12192000"/>
              <a:gd name="connsiteY229" fmla="*/ 47117 h 5003808"/>
              <a:gd name="connsiteX230" fmla="*/ 3482804 w 12192000"/>
              <a:gd name="connsiteY230" fmla="*/ 46642 h 5003808"/>
              <a:gd name="connsiteX231" fmla="*/ 3485495 w 12192000"/>
              <a:gd name="connsiteY231" fmla="*/ 49751 h 5003808"/>
              <a:gd name="connsiteX232" fmla="*/ 3490972 w 12192000"/>
              <a:gd name="connsiteY232" fmla="*/ 51116 h 5003808"/>
              <a:gd name="connsiteX233" fmla="*/ 3505835 w 12192000"/>
              <a:gd name="connsiteY233" fmla="*/ 49907 h 5003808"/>
              <a:gd name="connsiteX234" fmla="*/ 3511410 w 12192000"/>
              <a:gd name="connsiteY234" fmla="*/ 48638 h 5003808"/>
              <a:gd name="connsiteX235" fmla="*/ 3519598 w 12192000"/>
              <a:gd name="connsiteY235" fmla="*/ 48513 h 5003808"/>
              <a:gd name="connsiteX236" fmla="*/ 3519807 w 12192000"/>
              <a:gd name="connsiteY236" fmla="*/ 48768 h 5003808"/>
              <a:gd name="connsiteX237" fmla="*/ 3527466 w 12192000"/>
              <a:gd name="connsiteY237" fmla="*/ 48146 h 5003808"/>
              <a:gd name="connsiteX238" fmla="*/ 3564889 w 12192000"/>
              <a:gd name="connsiteY238" fmla="*/ 41820 h 5003808"/>
              <a:gd name="connsiteX239" fmla="*/ 3614922 w 12192000"/>
              <a:gd name="connsiteY239" fmla="*/ 65634 h 5003808"/>
              <a:gd name="connsiteX240" fmla="*/ 3635506 w 12192000"/>
              <a:gd name="connsiteY240" fmla="*/ 69548 h 5003808"/>
              <a:gd name="connsiteX241" fmla="*/ 3646525 w 12192000"/>
              <a:gd name="connsiteY241" fmla="*/ 73023 h 5003808"/>
              <a:gd name="connsiteX242" fmla="*/ 3647224 w 12192000"/>
              <a:gd name="connsiteY242" fmla="*/ 74133 h 5003808"/>
              <a:gd name="connsiteX243" fmla="*/ 3683100 w 12192000"/>
              <a:gd name="connsiteY243" fmla="*/ 67939 h 5003808"/>
              <a:gd name="connsiteX244" fmla="*/ 3687901 w 12192000"/>
              <a:gd name="connsiteY244" fmla="*/ 69202 h 5003808"/>
              <a:gd name="connsiteX245" fmla="*/ 3711234 w 12192000"/>
              <a:gd name="connsiteY245" fmla="*/ 62495 h 5003808"/>
              <a:gd name="connsiteX246" fmla="*/ 3723318 w 12192000"/>
              <a:gd name="connsiteY246" fmla="*/ 60455 h 5003808"/>
              <a:gd name="connsiteX247" fmla="*/ 3726677 w 12192000"/>
              <a:gd name="connsiteY247" fmla="*/ 56942 h 5003808"/>
              <a:gd name="connsiteX248" fmla="*/ 3744535 w 12192000"/>
              <a:gd name="connsiteY248" fmla="*/ 55420 h 5003808"/>
              <a:gd name="connsiteX249" fmla="*/ 3746608 w 12192000"/>
              <a:gd name="connsiteY249" fmla="*/ 56352 h 5003808"/>
              <a:gd name="connsiteX250" fmla="*/ 3761262 w 12192000"/>
              <a:gd name="connsiteY250" fmla="*/ 50977 h 5003808"/>
              <a:gd name="connsiteX251" fmla="*/ 3773451 w 12192000"/>
              <a:gd name="connsiteY251" fmla="*/ 41496 h 5003808"/>
              <a:gd name="connsiteX252" fmla="*/ 3925626 w 12192000"/>
              <a:gd name="connsiteY252" fmla="*/ 44131 h 5003808"/>
              <a:gd name="connsiteX253" fmla="*/ 4056184 w 12192000"/>
              <a:gd name="connsiteY253"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657312 w 12192000"/>
              <a:gd name="connsiteY45" fmla="*/ 271238 h 5003808"/>
              <a:gd name="connsiteX46" fmla="*/ 5877770 w 12192000"/>
              <a:gd name="connsiteY46" fmla="*/ 287577 h 5003808"/>
              <a:gd name="connsiteX47" fmla="*/ 5989615 w 12192000"/>
              <a:gd name="connsiteY47" fmla="*/ 310275 h 5003808"/>
              <a:gd name="connsiteX48" fmla="*/ 5996857 w 12192000"/>
              <a:gd name="connsiteY48" fmla="*/ 314161 h 5003808"/>
              <a:gd name="connsiteX49" fmla="*/ 6037387 w 12192000"/>
              <a:gd name="connsiteY49" fmla="*/ 303138 h 5003808"/>
              <a:gd name="connsiteX50" fmla="*/ 6113074 w 12192000"/>
              <a:gd name="connsiteY50" fmla="*/ 316457 h 5003808"/>
              <a:gd name="connsiteX51" fmla="*/ 6280929 w 12192000"/>
              <a:gd name="connsiteY51" fmla="*/ 341056 h 5003808"/>
              <a:gd name="connsiteX52" fmla="*/ 6298665 w 12192000"/>
              <a:gd name="connsiteY52" fmla="*/ 333543 h 5003808"/>
              <a:gd name="connsiteX53" fmla="*/ 6317326 w 12192000"/>
              <a:gd name="connsiteY53" fmla="*/ 330406 h 5003808"/>
              <a:gd name="connsiteX54" fmla="*/ 6319212 w 12192000"/>
              <a:gd name="connsiteY54" fmla="*/ 331616 h 5003808"/>
              <a:gd name="connsiteX55" fmla="*/ 6339724 w 12192000"/>
              <a:gd name="connsiteY55" fmla="*/ 332710 h 5003808"/>
              <a:gd name="connsiteX56" fmla="*/ 6345010 w 12192000"/>
              <a:gd name="connsiteY56" fmla="*/ 329760 h 5003808"/>
              <a:gd name="connsiteX57" fmla="*/ 6359332 w 12192000"/>
              <a:gd name="connsiteY57" fmla="*/ 329511 h 5003808"/>
              <a:gd name="connsiteX58" fmla="*/ 6388220 w 12192000"/>
              <a:gd name="connsiteY58" fmla="*/ 326326 h 5003808"/>
              <a:gd name="connsiteX59" fmla="*/ 6392994 w 12192000"/>
              <a:gd name="connsiteY59" fmla="*/ 328256 h 5003808"/>
              <a:gd name="connsiteX60" fmla="*/ 6435581 w 12192000"/>
              <a:gd name="connsiteY60" fmla="*/ 327387 h 5003808"/>
              <a:gd name="connsiteX61" fmla="*/ 6435870 w 12192000"/>
              <a:gd name="connsiteY61" fmla="*/ 328575 h 5003808"/>
              <a:gd name="connsiteX62" fmla="*/ 6446571 w 12192000"/>
              <a:gd name="connsiteY62" fmla="*/ 333569 h 5003808"/>
              <a:gd name="connsiteX63" fmla="*/ 6467701 w 12192000"/>
              <a:gd name="connsiteY63" fmla="*/ 340377 h 5003808"/>
              <a:gd name="connsiteX64" fmla="*/ 6512727 w 12192000"/>
              <a:gd name="connsiteY64" fmla="*/ 370917 h 5003808"/>
              <a:gd name="connsiteX65" fmla="*/ 6557094 w 12192000"/>
              <a:gd name="connsiteY65" fmla="*/ 370144 h 5003808"/>
              <a:gd name="connsiteX66" fmla="*/ 6565879 w 12192000"/>
              <a:gd name="connsiteY66" fmla="*/ 370642 h 5003808"/>
              <a:gd name="connsiteX67" fmla="*/ 6565997 w 12192000"/>
              <a:gd name="connsiteY67" fmla="*/ 370922 h 5003808"/>
              <a:gd name="connsiteX68" fmla="*/ 6575147 w 12192000"/>
              <a:gd name="connsiteY68" fmla="*/ 371986 h 5003808"/>
              <a:gd name="connsiteX69" fmla="*/ 6581899 w 12192000"/>
              <a:gd name="connsiteY69" fmla="*/ 371550 h 5003808"/>
              <a:gd name="connsiteX70" fmla="*/ 6598943 w 12192000"/>
              <a:gd name="connsiteY70" fmla="*/ 372518 h 5003808"/>
              <a:gd name="connsiteX71" fmla="*/ 6604421 w 12192000"/>
              <a:gd name="connsiteY71" fmla="*/ 374645 h 5003808"/>
              <a:gd name="connsiteX72" fmla="*/ 6606035 w 12192000"/>
              <a:gd name="connsiteY72" fmla="*/ 378077 h 5003808"/>
              <a:gd name="connsiteX73" fmla="*/ 6607669 w 12192000"/>
              <a:gd name="connsiteY73" fmla="*/ 377798 h 5003808"/>
              <a:gd name="connsiteX74" fmla="*/ 6637532 w 12192000"/>
              <a:gd name="connsiteY74" fmla="*/ 388737 h 5003808"/>
              <a:gd name="connsiteX75" fmla="*/ 6706880 w 12192000"/>
              <a:gd name="connsiteY75" fmla="*/ 402993 h 5003808"/>
              <a:gd name="connsiteX76" fmla="*/ 6747500 w 12192000"/>
              <a:gd name="connsiteY76" fmla="*/ 406998 h 5003808"/>
              <a:gd name="connsiteX77" fmla="*/ 6857783 w 12192000"/>
              <a:gd name="connsiteY77" fmla="*/ 422517 h 5003808"/>
              <a:gd name="connsiteX78" fmla="*/ 6967720 w 12192000"/>
              <a:gd name="connsiteY78" fmla="*/ 441551 h 5003808"/>
              <a:gd name="connsiteX79" fmla="*/ 7018394 w 12192000"/>
              <a:gd name="connsiteY79" fmla="*/ 470443 h 5003808"/>
              <a:gd name="connsiteX80" fmla="*/ 7024679 w 12192000"/>
              <a:gd name="connsiteY80" fmla="*/ 471580 h 5003808"/>
              <a:gd name="connsiteX81" fmla="*/ 7041715 w 12192000"/>
              <a:gd name="connsiteY81" fmla="*/ 469732 h 5003808"/>
              <a:gd name="connsiteX82" fmla="*/ 7048103 w 12192000"/>
              <a:gd name="connsiteY82" fmla="*/ 468222 h 5003808"/>
              <a:gd name="connsiteX83" fmla="*/ 7057490 w 12192000"/>
              <a:gd name="connsiteY83" fmla="*/ 467747 h 5003808"/>
              <a:gd name="connsiteX84" fmla="*/ 7057730 w 12192000"/>
              <a:gd name="connsiteY84" fmla="*/ 467995 h 5003808"/>
              <a:gd name="connsiteX85" fmla="*/ 7066511 w 12192000"/>
              <a:gd name="connsiteY85" fmla="*/ 467044 h 5003808"/>
              <a:gd name="connsiteX86" fmla="*/ 7109401 w 12192000"/>
              <a:gd name="connsiteY86" fmla="*/ 459098 h 5003808"/>
              <a:gd name="connsiteX87" fmla="*/ 7166830 w 12192000"/>
              <a:gd name="connsiteY87" fmla="*/ 480867 h 5003808"/>
              <a:gd name="connsiteX88" fmla="*/ 7190442 w 12192000"/>
              <a:gd name="connsiteY88" fmla="*/ 483920 h 5003808"/>
              <a:gd name="connsiteX89" fmla="*/ 7203083 w 12192000"/>
              <a:gd name="connsiteY89" fmla="*/ 486936 h 5003808"/>
              <a:gd name="connsiteX90" fmla="*/ 7203894 w 12192000"/>
              <a:gd name="connsiteY90" fmla="*/ 488020 h 5003808"/>
              <a:gd name="connsiteX91" fmla="*/ 7245004 w 12192000"/>
              <a:gd name="connsiteY91" fmla="*/ 480274 h 5003808"/>
              <a:gd name="connsiteX92" fmla="*/ 7250514 w 12192000"/>
              <a:gd name="connsiteY92" fmla="*/ 481336 h 5003808"/>
              <a:gd name="connsiteX93" fmla="*/ 7277246 w 12192000"/>
              <a:gd name="connsiteY93" fmla="*/ 473612 h 5003808"/>
              <a:gd name="connsiteX94" fmla="*/ 7291092 w 12192000"/>
              <a:gd name="connsiteY94" fmla="*/ 471047 h 5003808"/>
              <a:gd name="connsiteX95" fmla="*/ 7294933 w 12192000"/>
              <a:gd name="connsiteY95" fmla="*/ 467379 h 5003808"/>
              <a:gd name="connsiteX96" fmla="*/ 7315408 w 12192000"/>
              <a:gd name="connsiteY96" fmla="*/ 465090 h 5003808"/>
              <a:gd name="connsiteX97" fmla="*/ 7317786 w 12192000"/>
              <a:gd name="connsiteY97" fmla="*/ 465936 h 5003808"/>
              <a:gd name="connsiteX98" fmla="*/ 7334572 w 12192000"/>
              <a:gd name="connsiteY98" fmla="*/ 459918 h 5003808"/>
              <a:gd name="connsiteX99" fmla="*/ 7348520 w 12192000"/>
              <a:gd name="connsiteY99" fmla="*/ 449880 h 5003808"/>
              <a:gd name="connsiteX100" fmla="*/ 7522997 w 12192000"/>
              <a:gd name="connsiteY100" fmla="*/ 446039 h 5003808"/>
              <a:gd name="connsiteX101" fmla="*/ 7686985 w 12192000"/>
              <a:gd name="connsiteY101" fmla="*/ 423635 h 5003808"/>
              <a:gd name="connsiteX102" fmla="*/ 7854068 w 12192000"/>
              <a:gd name="connsiteY102" fmla="*/ 413604 h 5003808"/>
              <a:gd name="connsiteX103" fmla="*/ 8034165 w 12192000"/>
              <a:gd name="connsiteY103" fmla="*/ 395529 h 5003808"/>
              <a:gd name="connsiteX104" fmla="*/ 8094381 w 12192000"/>
              <a:gd name="connsiteY104" fmla="*/ 399548 h 5003808"/>
              <a:gd name="connsiteX105" fmla="*/ 8146898 w 12192000"/>
              <a:gd name="connsiteY105" fmla="*/ 382388 h 5003808"/>
              <a:gd name="connsiteX106" fmla="*/ 8168993 w 12192000"/>
              <a:gd name="connsiteY106" fmla="*/ 388660 h 5003808"/>
              <a:gd name="connsiteX107" fmla="*/ 8172809 w 12192000"/>
              <a:gd name="connsiteY107" fmla="*/ 389967 h 5003808"/>
              <a:gd name="connsiteX108" fmla="*/ 8187962 w 12192000"/>
              <a:gd name="connsiteY108" fmla="*/ 390263 h 5003808"/>
              <a:gd name="connsiteX109" fmla="*/ 8192382 w 12192000"/>
              <a:gd name="connsiteY109" fmla="*/ 396522 h 5003808"/>
              <a:gd name="connsiteX110" fmla="*/ 8375192 w 12192000"/>
              <a:gd name="connsiteY110" fmla="*/ 387709 h 5003808"/>
              <a:gd name="connsiteX111" fmla="*/ 8454377 w 12192000"/>
              <a:gd name="connsiteY111" fmla="*/ 384161 h 5003808"/>
              <a:gd name="connsiteX112" fmla="*/ 8484740 w 12192000"/>
              <a:gd name="connsiteY112" fmla="*/ 388989 h 5003808"/>
              <a:gd name="connsiteX113" fmla="*/ 8601673 w 12192000"/>
              <a:gd name="connsiteY113" fmla="*/ 400931 h 5003808"/>
              <a:gd name="connsiteX114" fmla="*/ 8701676 w 12192000"/>
              <a:gd name="connsiteY114" fmla="*/ 405181 h 5003808"/>
              <a:gd name="connsiteX115" fmla="*/ 8773288 w 12192000"/>
              <a:gd name="connsiteY115" fmla="*/ 381907 h 5003808"/>
              <a:gd name="connsiteX116" fmla="*/ 8779909 w 12192000"/>
              <a:gd name="connsiteY116" fmla="*/ 386276 h 5003808"/>
              <a:gd name="connsiteX117" fmla="*/ 8829932 w 12192000"/>
              <a:gd name="connsiteY117" fmla="*/ 383073 h 5003808"/>
              <a:gd name="connsiteX118" fmla="*/ 9003386 w 12192000"/>
              <a:gd name="connsiteY118" fmla="*/ 340072 h 5003808"/>
              <a:gd name="connsiteX119" fmla="*/ 9101185 w 12192000"/>
              <a:gd name="connsiteY119" fmla="*/ 334692 h 5003808"/>
              <a:gd name="connsiteX120" fmla="*/ 9136185 w 12192000"/>
              <a:gd name="connsiteY120" fmla="*/ 337908 h 5003808"/>
              <a:gd name="connsiteX121" fmla="*/ 9194801 w 12192000"/>
              <a:gd name="connsiteY121" fmla="*/ 342979 h 5003808"/>
              <a:gd name="connsiteX122" fmla="*/ 9239316 w 12192000"/>
              <a:gd name="connsiteY122" fmla="*/ 359388 h 5003808"/>
              <a:gd name="connsiteX123" fmla="*/ 9288052 w 12192000"/>
              <a:gd name="connsiteY123" fmla="*/ 358626 h 5003808"/>
              <a:gd name="connsiteX124" fmla="*/ 9298465 w 12192000"/>
              <a:gd name="connsiteY124" fmla="*/ 342126 h 5003808"/>
              <a:gd name="connsiteX125" fmla="*/ 9350892 w 12192000"/>
              <a:gd name="connsiteY125" fmla="*/ 346608 h 5003808"/>
              <a:gd name="connsiteX126" fmla="*/ 9430522 w 12192000"/>
              <a:gd name="connsiteY126" fmla="*/ 355198 h 5003808"/>
              <a:gd name="connsiteX127" fmla="*/ 9476215 w 12192000"/>
              <a:gd name="connsiteY127" fmla="*/ 355937 h 5003808"/>
              <a:gd name="connsiteX128" fmla="*/ 9601276 w 12192000"/>
              <a:gd name="connsiteY128" fmla="*/ 362534 h 5003808"/>
              <a:gd name="connsiteX129" fmla="*/ 9726733 w 12192000"/>
              <a:gd name="connsiteY129" fmla="*/ 372631 h 5003808"/>
              <a:gd name="connsiteX130" fmla="*/ 9802144 w 12192000"/>
              <a:gd name="connsiteY130" fmla="*/ 398309 h 5003808"/>
              <a:gd name="connsiteX131" fmla="*/ 9905153 w 12192000"/>
              <a:gd name="connsiteY131" fmla="*/ 404480 h 5003808"/>
              <a:gd name="connsiteX132" fmla="*/ 9922553 w 12192000"/>
              <a:gd name="connsiteY132" fmla="*/ 408399 h 5003808"/>
              <a:gd name="connsiteX133" fmla="*/ 10044658 w 12192000"/>
              <a:gd name="connsiteY133" fmla="*/ 421907 h 5003808"/>
              <a:gd name="connsiteX134" fmla="*/ 10184585 w 12192000"/>
              <a:gd name="connsiteY134" fmla="*/ 410968 h 5003808"/>
              <a:gd name="connsiteX135" fmla="*/ 10366435 w 12192000"/>
              <a:gd name="connsiteY135" fmla="*/ 466258 h 5003808"/>
              <a:gd name="connsiteX136" fmla="*/ 10688220 w 12192000"/>
              <a:gd name="connsiteY136" fmla="*/ 546088 h 5003808"/>
              <a:gd name="connsiteX137" fmla="*/ 11026690 w 12192000"/>
              <a:gd name="connsiteY137" fmla="*/ 554511 h 5003808"/>
              <a:gd name="connsiteX138" fmla="*/ 11113779 w 12192000"/>
              <a:gd name="connsiteY138" fmla="*/ 537698 h 5003808"/>
              <a:gd name="connsiteX139" fmla="*/ 11369556 w 12192000"/>
              <a:gd name="connsiteY139" fmla="*/ 495549 h 5003808"/>
              <a:gd name="connsiteX140" fmla="*/ 11623342 w 12192000"/>
              <a:gd name="connsiteY140" fmla="*/ 392258 h 5003808"/>
              <a:gd name="connsiteX141" fmla="*/ 11786511 w 12192000"/>
              <a:gd name="connsiteY141" fmla="*/ 362220 h 5003808"/>
              <a:gd name="connsiteX142" fmla="*/ 11862577 w 12192000"/>
              <a:gd name="connsiteY142" fmla="*/ 334379 h 5003808"/>
              <a:gd name="connsiteX143" fmla="*/ 11916612 w 12192000"/>
              <a:gd name="connsiteY143" fmla="*/ 327640 h 5003808"/>
              <a:gd name="connsiteX144" fmla="*/ 11948830 w 12192000"/>
              <a:gd name="connsiteY144" fmla="*/ 321892 h 5003808"/>
              <a:gd name="connsiteX145" fmla="*/ 12001583 w 12192000"/>
              <a:gd name="connsiteY145" fmla="*/ 283473 h 5003808"/>
              <a:gd name="connsiteX146" fmla="*/ 12174977 w 12192000"/>
              <a:gd name="connsiteY146" fmla="*/ 268482 h 5003808"/>
              <a:gd name="connsiteX147" fmla="*/ 12192000 w 12192000"/>
              <a:gd name="connsiteY147" fmla="*/ 260379 h 5003808"/>
              <a:gd name="connsiteX148" fmla="*/ 12192000 w 12192000"/>
              <a:gd name="connsiteY148" fmla="*/ 5003808 h 5003808"/>
              <a:gd name="connsiteX149" fmla="*/ 0 w 12192000"/>
              <a:gd name="connsiteY149" fmla="*/ 5003808 h 5003808"/>
              <a:gd name="connsiteX150" fmla="*/ 0 w 12192000"/>
              <a:gd name="connsiteY150" fmla="*/ 621279 h 5003808"/>
              <a:gd name="connsiteX151" fmla="*/ 11075 w 12192000"/>
              <a:gd name="connsiteY151" fmla="*/ 619008 h 5003808"/>
              <a:gd name="connsiteX152" fmla="*/ 44061 w 12192000"/>
              <a:gd name="connsiteY152" fmla="*/ 612426 h 5003808"/>
              <a:gd name="connsiteX153" fmla="*/ 136694 w 12192000"/>
              <a:gd name="connsiteY153" fmla="*/ 560245 h 5003808"/>
              <a:gd name="connsiteX154" fmla="*/ 170342 w 12192000"/>
              <a:gd name="connsiteY154" fmla="*/ 554907 h 5003808"/>
              <a:gd name="connsiteX155" fmla="*/ 168955 w 12192000"/>
              <a:gd name="connsiteY155" fmla="*/ 545994 h 5003808"/>
              <a:gd name="connsiteX156" fmla="*/ 181474 w 12192000"/>
              <a:gd name="connsiteY156" fmla="*/ 545111 h 5003808"/>
              <a:gd name="connsiteX157" fmla="*/ 209440 w 12192000"/>
              <a:gd name="connsiteY157" fmla="*/ 544391 h 5003808"/>
              <a:gd name="connsiteX158" fmla="*/ 293152 w 12192000"/>
              <a:gd name="connsiteY158" fmla="*/ 540406 h 5003808"/>
              <a:gd name="connsiteX159" fmla="*/ 315693 w 12192000"/>
              <a:gd name="connsiteY159" fmla="*/ 522860 h 5003808"/>
              <a:gd name="connsiteX160" fmla="*/ 337305 w 12192000"/>
              <a:gd name="connsiteY160" fmla="*/ 522202 h 5003808"/>
              <a:gd name="connsiteX161" fmla="*/ 462252 w 12192000"/>
              <a:gd name="connsiteY161" fmla="*/ 496981 h 5003808"/>
              <a:gd name="connsiteX162" fmla="*/ 479457 w 12192000"/>
              <a:gd name="connsiteY162" fmla="*/ 494953 h 5003808"/>
              <a:gd name="connsiteX163" fmla="*/ 488653 w 12192000"/>
              <a:gd name="connsiteY163" fmla="*/ 487087 h 5003808"/>
              <a:gd name="connsiteX164" fmla="*/ 522053 w 12192000"/>
              <a:gd name="connsiteY164" fmla="*/ 484955 h 5003808"/>
              <a:gd name="connsiteX165" fmla="*/ 523520 w 12192000"/>
              <a:gd name="connsiteY165" fmla="*/ 480543 h 5003808"/>
              <a:gd name="connsiteX166" fmla="*/ 632714 w 12192000"/>
              <a:gd name="connsiteY166" fmla="*/ 440931 h 5003808"/>
              <a:gd name="connsiteX167" fmla="*/ 651426 w 12192000"/>
              <a:gd name="connsiteY167" fmla="*/ 434374 h 5003808"/>
              <a:gd name="connsiteX168" fmla="*/ 667724 w 12192000"/>
              <a:gd name="connsiteY168" fmla="*/ 435968 h 5003808"/>
              <a:gd name="connsiteX169" fmla="*/ 757679 w 12192000"/>
              <a:gd name="connsiteY169" fmla="*/ 428975 h 5003808"/>
              <a:gd name="connsiteX170" fmla="*/ 779159 w 12192000"/>
              <a:gd name="connsiteY170" fmla="*/ 431889 h 5003808"/>
              <a:gd name="connsiteX171" fmla="*/ 788293 w 12192000"/>
              <a:gd name="connsiteY171" fmla="*/ 438693 h 5003808"/>
              <a:gd name="connsiteX172" fmla="*/ 822923 w 12192000"/>
              <a:gd name="connsiteY172" fmla="*/ 424904 h 5003808"/>
              <a:gd name="connsiteX173" fmla="*/ 876559 w 12192000"/>
              <a:gd name="connsiteY173" fmla="*/ 414918 h 5003808"/>
              <a:gd name="connsiteX174" fmla="*/ 902011 w 12192000"/>
              <a:gd name="connsiteY174" fmla="*/ 407948 h 5003808"/>
              <a:gd name="connsiteX175" fmla="*/ 922715 w 12192000"/>
              <a:gd name="connsiteY175" fmla="*/ 411529 h 5003808"/>
              <a:gd name="connsiteX176" fmla="*/ 1040139 w 12192000"/>
              <a:gd name="connsiteY176" fmla="*/ 410420 h 5003808"/>
              <a:gd name="connsiteX177" fmla="*/ 1067251 w 12192000"/>
              <a:gd name="connsiteY177" fmla="*/ 416214 h 5003808"/>
              <a:gd name="connsiteX178" fmla="*/ 1080272 w 12192000"/>
              <a:gd name="connsiteY178" fmla="*/ 428499 h 5003808"/>
              <a:gd name="connsiteX179" fmla="*/ 1090219 w 12192000"/>
              <a:gd name="connsiteY179" fmla="*/ 423856 h 5003808"/>
              <a:gd name="connsiteX180" fmla="*/ 1161226 w 12192000"/>
              <a:gd name="connsiteY180" fmla="*/ 422134 h 5003808"/>
              <a:gd name="connsiteX181" fmla="*/ 1207525 w 12192000"/>
              <a:gd name="connsiteY181" fmla="*/ 419869 h 5003808"/>
              <a:gd name="connsiteX182" fmla="*/ 1210030 w 12192000"/>
              <a:gd name="connsiteY182" fmla="*/ 402635 h 5003808"/>
              <a:gd name="connsiteX183" fmla="*/ 1251170 w 12192000"/>
              <a:gd name="connsiteY183" fmla="*/ 395772 h 5003808"/>
              <a:gd name="connsiteX184" fmla="*/ 1295331 w 12192000"/>
              <a:gd name="connsiteY184" fmla="*/ 406012 h 5003808"/>
              <a:gd name="connsiteX185" fmla="*/ 1347118 w 12192000"/>
              <a:gd name="connsiteY185" fmla="*/ 403534 h 5003808"/>
              <a:gd name="connsiteX186" fmla="*/ 1378108 w 12192000"/>
              <a:gd name="connsiteY186" fmla="*/ 402240 h 5003808"/>
              <a:gd name="connsiteX187" fmla="*/ 1459192 w 12192000"/>
              <a:gd name="connsiteY187" fmla="*/ 384749 h 5003808"/>
              <a:gd name="connsiteX188" fmla="*/ 1590120 w 12192000"/>
              <a:gd name="connsiteY188" fmla="*/ 321438 h 5003808"/>
              <a:gd name="connsiteX189" fmla="*/ 1631417 w 12192000"/>
              <a:gd name="connsiteY189" fmla="*/ 312057 h 5003808"/>
              <a:gd name="connsiteX190" fmla="*/ 1638727 w 12192000"/>
              <a:gd name="connsiteY190" fmla="*/ 315440 h 5003808"/>
              <a:gd name="connsiteX191" fmla="*/ 1844438 w 12192000"/>
              <a:gd name="connsiteY191" fmla="*/ 275134 h 5003808"/>
              <a:gd name="connsiteX192" fmla="*/ 1881324 w 12192000"/>
              <a:gd name="connsiteY192" fmla="*/ 272327 h 5003808"/>
              <a:gd name="connsiteX193" fmla="*/ 1908999 w 12192000"/>
              <a:gd name="connsiteY193" fmla="*/ 273168 h 5003808"/>
              <a:gd name="connsiteX194" fmla="*/ 1974956 w 12192000"/>
              <a:gd name="connsiteY194" fmla="*/ 259788 h 5003808"/>
              <a:gd name="connsiteX195" fmla="*/ 2082409 w 12192000"/>
              <a:gd name="connsiteY195" fmla="*/ 231120 h 5003808"/>
              <a:gd name="connsiteX196" fmla="*/ 2105639 w 12192000"/>
              <a:gd name="connsiteY196" fmla="*/ 226478 h 5003808"/>
              <a:gd name="connsiteX197" fmla="*/ 2126992 w 12192000"/>
              <a:gd name="connsiteY197" fmla="*/ 228298 h 5003808"/>
              <a:gd name="connsiteX198" fmla="*/ 2133154 w 12192000"/>
              <a:gd name="connsiteY198" fmla="*/ 233782 h 5003808"/>
              <a:gd name="connsiteX199" fmla="*/ 2146154 w 12192000"/>
              <a:gd name="connsiteY199" fmla="*/ 232162 h 5003808"/>
              <a:gd name="connsiteX200" fmla="*/ 2149901 w 12192000"/>
              <a:gd name="connsiteY200" fmla="*/ 232946 h 5003808"/>
              <a:gd name="connsiteX201" fmla="*/ 2171100 w 12192000"/>
              <a:gd name="connsiteY201" fmla="*/ 236219 h 5003808"/>
              <a:gd name="connsiteX202" fmla="*/ 2209148 w 12192000"/>
              <a:gd name="connsiteY202" fmla="*/ 213055 h 5003808"/>
              <a:gd name="connsiteX203" fmla="*/ 2261889 w 12192000"/>
              <a:gd name="connsiteY203" fmla="*/ 209362 h 5003808"/>
              <a:gd name="connsiteX204" fmla="*/ 2452315 w 12192000"/>
              <a:gd name="connsiteY204" fmla="*/ 156729 h 5003808"/>
              <a:gd name="connsiteX205" fmla="*/ 2487710 w 12192000"/>
              <a:gd name="connsiteY205" fmla="*/ 173097 h 5003808"/>
              <a:gd name="connsiteX206" fmla="*/ 2567870 w 12192000"/>
              <a:gd name="connsiteY206" fmla="*/ 160252 h 5003808"/>
              <a:gd name="connsiteX207" fmla="*/ 2677053 w 12192000"/>
              <a:gd name="connsiteY207" fmla="*/ 96343 h 5003808"/>
              <a:gd name="connsiteX208" fmla="*/ 2823914 w 12192000"/>
              <a:gd name="connsiteY208" fmla="*/ 70697 h 5003808"/>
              <a:gd name="connsiteX209" fmla="*/ 2831912 w 12192000"/>
              <a:gd name="connsiteY209" fmla="*/ 59256 h 5003808"/>
              <a:gd name="connsiteX210" fmla="*/ 2843870 w 12192000"/>
              <a:gd name="connsiteY210" fmla="*/ 51337 h 5003808"/>
              <a:gd name="connsiteX211" fmla="*/ 2846217 w 12192000"/>
              <a:gd name="connsiteY211" fmla="*/ 51855 h 5003808"/>
              <a:gd name="connsiteX212" fmla="*/ 2862745 w 12192000"/>
              <a:gd name="connsiteY212" fmla="*/ 47072 h 5003808"/>
              <a:gd name="connsiteX213" fmla="*/ 2864596 w 12192000"/>
              <a:gd name="connsiteY213" fmla="*/ 43048 h 5003808"/>
              <a:gd name="connsiteX214" fmla="*/ 2875381 w 12192000"/>
              <a:gd name="connsiteY214" fmla="*/ 38833 h 5003808"/>
              <a:gd name="connsiteX215" fmla="*/ 2895139 w 12192000"/>
              <a:gd name="connsiteY215" fmla="*/ 28016 h 5003808"/>
              <a:gd name="connsiteX216" fmla="*/ 2900232 w 12192000"/>
              <a:gd name="connsiteY216" fmla="*/ 28348 h 5003808"/>
              <a:gd name="connsiteX217" fmla="*/ 2932205 w 12192000"/>
              <a:gd name="connsiteY217" fmla="*/ 15703 h 5003808"/>
              <a:gd name="connsiteX218" fmla="*/ 2933310 w 12192000"/>
              <a:gd name="connsiteY218" fmla="*/ 16646 h 5003808"/>
              <a:gd name="connsiteX219" fmla="*/ 2945218 w 12192000"/>
              <a:gd name="connsiteY219" fmla="*/ 17971 h 5003808"/>
              <a:gd name="connsiteX220" fmla="*/ 2966465 w 12192000"/>
              <a:gd name="connsiteY220" fmla="*/ 17947 h 5003808"/>
              <a:gd name="connsiteX221" fmla="*/ 3023668 w 12192000"/>
              <a:gd name="connsiteY221" fmla="*/ 31735 h 5003808"/>
              <a:gd name="connsiteX222" fmla="*/ 3057077 w 12192000"/>
              <a:gd name="connsiteY222" fmla="*/ 18675 h 5003808"/>
              <a:gd name="connsiteX223" fmla="*/ 3151915 w 12192000"/>
              <a:gd name="connsiteY223" fmla="*/ 15073 h 5003808"/>
              <a:gd name="connsiteX224" fmla="*/ 3251671 w 12192000"/>
              <a:gd name="connsiteY224" fmla="*/ 35405 h 5003808"/>
              <a:gd name="connsiteX225" fmla="*/ 3351400 w 12192000"/>
              <a:gd name="connsiteY225" fmla="*/ 36517 h 5003808"/>
              <a:gd name="connsiteX226" fmla="*/ 3387481 w 12192000"/>
              <a:gd name="connsiteY226" fmla="*/ 35273 h 5003808"/>
              <a:gd name="connsiteX227" fmla="*/ 3451923 w 12192000"/>
              <a:gd name="connsiteY227" fmla="*/ 40312 h 5003808"/>
              <a:gd name="connsiteX228" fmla="*/ 3481520 w 12192000"/>
              <a:gd name="connsiteY228" fmla="*/ 47117 h 5003808"/>
              <a:gd name="connsiteX229" fmla="*/ 3482804 w 12192000"/>
              <a:gd name="connsiteY229" fmla="*/ 46642 h 5003808"/>
              <a:gd name="connsiteX230" fmla="*/ 3485495 w 12192000"/>
              <a:gd name="connsiteY230" fmla="*/ 49751 h 5003808"/>
              <a:gd name="connsiteX231" fmla="*/ 3490972 w 12192000"/>
              <a:gd name="connsiteY231" fmla="*/ 51116 h 5003808"/>
              <a:gd name="connsiteX232" fmla="*/ 3505835 w 12192000"/>
              <a:gd name="connsiteY232" fmla="*/ 49907 h 5003808"/>
              <a:gd name="connsiteX233" fmla="*/ 3511410 w 12192000"/>
              <a:gd name="connsiteY233" fmla="*/ 48638 h 5003808"/>
              <a:gd name="connsiteX234" fmla="*/ 3519598 w 12192000"/>
              <a:gd name="connsiteY234" fmla="*/ 48513 h 5003808"/>
              <a:gd name="connsiteX235" fmla="*/ 3519807 w 12192000"/>
              <a:gd name="connsiteY235" fmla="*/ 48768 h 5003808"/>
              <a:gd name="connsiteX236" fmla="*/ 3527466 w 12192000"/>
              <a:gd name="connsiteY236" fmla="*/ 48146 h 5003808"/>
              <a:gd name="connsiteX237" fmla="*/ 3564889 w 12192000"/>
              <a:gd name="connsiteY237" fmla="*/ 41820 h 5003808"/>
              <a:gd name="connsiteX238" fmla="*/ 3614922 w 12192000"/>
              <a:gd name="connsiteY238" fmla="*/ 65634 h 5003808"/>
              <a:gd name="connsiteX239" fmla="*/ 3635506 w 12192000"/>
              <a:gd name="connsiteY239" fmla="*/ 69548 h 5003808"/>
              <a:gd name="connsiteX240" fmla="*/ 3646525 w 12192000"/>
              <a:gd name="connsiteY240" fmla="*/ 73023 h 5003808"/>
              <a:gd name="connsiteX241" fmla="*/ 3647224 w 12192000"/>
              <a:gd name="connsiteY241" fmla="*/ 74133 h 5003808"/>
              <a:gd name="connsiteX242" fmla="*/ 3683100 w 12192000"/>
              <a:gd name="connsiteY242" fmla="*/ 67939 h 5003808"/>
              <a:gd name="connsiteX243" fmla="*/ 3687901 w 12192000"/>
              <a:gd name="connsiteY243" fmla="*/ 69202 h 5003808"/>
              <a:gd name="connsiteX244" fmla="*/ 3711234 w 12192000"/>
              <a:gd name="connsiteY244" fmla="*/ 62495 h 5003808"/>
              <a:gd name="connsiteX245" fmla="*/ 3723318 w 12192000"/>
              <a:gd name="connsiteY245" fmla="*/ 60455 h 5003808"/>
              <a:gd name="connsiteX246" fmla="*/ 3726677 w 12192000"/>
              <a:gd name="connsiteY246" fmla="*/ 56942 h 5003808"/>
              <a:gd name="connsiteX247" fmla="*/ 3744535 w 12192000"/>
              <a:gd name="connsiteY247" fmla="*/ 55420 h 5003808"/>
              <a:gd name="connsiteX248" fmla="*/ 3746608 w 12192000"/>
              <a:gd name="connsiteY248" fmla="*/ 56352 h 5003808"/>
              <a:gd name="connsiteX249" fmla="*/ 3761262 w 12192000"/>
              <a:gd name="connsiteY249" fmla="*/ 50977 h 5003808"/>
              <a:gd name="connsiteX250" fmla="*/ 3773451 w 12192000"/>
              <a:gd name="connsiteY250" fmla="*/ 41496 h 5003808"/>
              <a:gd name="connsiteX251" fmla="*/ 3925626 w 12192000"/>
              <a:gd name="connsiteY251" fmla="*/ 44131 h 5003808"/>
              <a:gd name="connsiteX252" fmla="*/ 4056184 w 12192000"/>
              <a:gd name="connsiteY252"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39031 w 12192000"/>
              <a:gd name="connsiteY43" fmla="*/ 207587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56184 w 12192000"/>
              <a:gd name="connsiteY0" fmla="*/ 3115 h 5003808"/>
              <a:gd name="connsiteX1" fmla="*/ 4138795 w 12192000"/>
              <a:gd name="connsiteY1" fmla="*/ 5658 h 5003808"/>
              <a:gd name="connsiteX2" fmla="*/ 4166706 w 12192000"/>
              <a:gd name="connsiteY2" fmla="*/ 27903 h 5003808"/>
              <a:gd name="connsiteX3" fmla="*/ 4371550 w 12192000"/>
              <a:gd name="connsiteY3" fmla="*/ 12746 h 5003808"/>
              <a:gd name="connsiteX4" fmla="*/ 4424056 w 12192000"/>
              <a:gd name="connsiteY4" fmla="*/ 18981 h 5003808"/>
              <a:gd name="connsiteX5" fmla="*/ 4469897 w 12192000"/>
              <a:gd name="connsiteY5" fmla="*/ 3830 h 5003808"/>
              <a:gd name="connsiteX6" fmla="*/ 4489151 w 12192000"/>
              <a:gd name="connsiteY6" fmla="*/ 10897 h 5003808"/>
              <a:gd name="connsiteX7" fmla="*/ 4492479 w 12192000"/>
              <a:gd name="connsiteY7" fmla="*/ 12342 h 5003808"/>
              <a:gd name="connsiteX8" fmla="*/ 4505693 w 12192000"/>
              <a:gd name="connsiteY8" fmla="*/ 13196 h 5003808"/>
              <a:gd name="connsiteX9" fmla="*/ 4509529 w 12192000"/>
              <a:gd name="connsiteY9" fmla="*/ 19597 h 5003808"/>
              <a:gd name="connsiteX10" fmla="*/ 4529499 w 12192000"/>
              <a:gd name="connsiteY10" fmla="*/ 25299 h 5003808"/>
              <a:gd name="connsiteX11" fmla="*/ 4553795 w 12192000"/>
              <a:gd name="connsiteY11" fmla="*/ 25153 h 5003808"/>
              <a:gd name="connsiteX12" fmla="*/ 4640118 w 12192000"/>
              <a:gd name="connsiteY12" fmla="*/ 25311 h 5003808"/>
              <a:gd name="connsiteX13" fmla="*/ 4654127 w 12192000"/>
              <a:gd name="connsiteY13" fmla="*/ 21564 h 5003808"/>
              <a:gd name="connsiteX14" fmla="*/ 4700168 w 12192000"/>
              <a:gd name="connsiteY14" fmla="*/ 26565 h 5003808"/>
              <a:gd name="connsiteX15" fmla="*/ 4741127 w 12192000"/>
              <a:gd name="connsiteY15" fmla="*/ 27139 h 5003808"/>
              <a:gd name="connsiteX16" fmla="*/ 4767598 w 12192000"/>
              <a:gd name="connsiteY16" fmla="*/ 23884 h 5003808"/>
              <a:gd name="connsiteX17" fmla="*/ 4774592 w 12192000"/>
              <a:gd name="connsiteY17" fmla="*/ 26061 h 5003808"/>
              <a:gd name="connsiteX18" fmla="*/ 4801328 w 12192000"/>
              <a:gd name="connsiteY18" fmla="*/ 27066 h 5003808"/>
              <a:gd name="connsiteX19" fmla="*/ 4814870 w 12192000"/>
              <a:gd name="connsiteY19" fmla="*/ 23409 h 5003808"/>
              <a:gd name="connsiteX20" fmla="*/ 4828440 w 12192000"/>
              <a:gd name="connsiteY20" fmla="*/ 31027 h 5003808"/>
              <a:gd name="connsiteX21" fmla="*/ 4831826 w 12192000"/>
              <a:gd name="connsiteY21" fmla="*/ 36730 h 5003808"/>
              <a:gd name="connsiteX22" fmla="*/ 4850785 w 12192000"/>
              <a:gd name="connsiteY22" fmla="*/ 33802 h 5003808"/>
              <a:gd name="connsiteX23" fmla="*/ 4866468 w 12192000"/>
              <a:gd name="connsiteY23" fmla="*/ 39151 h 5003808"/>
              <a:gd name="connsiteX24" fmla="*/ 4879983 w 12192000"/>
              <a:gd name="connsiteY24" fmla="*/ 35227 h 5003808"/>
              <a:gd name="connsiteX25" fmla="*/ 4885635 w 12192000"/>
              <a:gd name="connsiteY25" fmla="*/ 35954 h 5003808"/>
              <a:gd name="connsiteX26" fmla="*/ 4899698 w 12192000"/>
              <a:gd name="connsiteY26" fmla="*/ 38488 h 5003808"/>
              <a:gd name="connsiteX27" fmla="*/ 4923986 w 12192000"/>
              <a:gd name="connsiteY27" fmla="*/ 44244 h 5003808"/>
              <a:gd name="connsiteX28" fmla="*/ 4931544 w 12192000"/>
              <a:gd name="connsiteY28" fmla="*/ 44970 h 5003808"/>
              <a:gd name="connsiteX29" fmla="*/ 4948135 w 12192000"/>
              <a:gd name="connsiteY29" fmla="*/ 54141 h 5003808"/>
              <a:gd name="connsiteX30" fmla="*/ 4980068 w 12192000"/>
              <a:gd name="connsiteY30" fmla="*/ 61664 h 5003808"/>
              <a:gd name="connsiteX31" fmla="*/ 5036541 w 12192000"/>
              <a:gd name="connsiteY31" fmla="*/ 88905 h 5003808"/>
              <a:gd name="connsiteX32" fmla="*/ 5069678 w 12192000"/>
              <a:gd name="connsiteY32" fmla="*/ 101791 h 5003808"/>
              <a:gd name="connsiteX33" fmla="*/ 5092160 w 12192000"/>
              <a:gd name="connsiteY33" fmla="*/ 113815 h 5003808"/>
              <a:gd name="connsiteX34" fmla="*/ 5158166 w 12192000"/>
              <a:gd name="connsiteY34" fmla="*/ 130180 h 5003808"/>
              <a:gd name="connsiteX35" fmla="*/ 5271252 w 12192000"/>
              <a:gd name="connsiteY35" fmla="*/ 151350 h 5003808"/>
              <a:gd name="connsiteX36" fmla="*/ 5294438 w 12192000"/>
              <a:gd name="connsiteY36" fmla="*/ 157168 h 5003808"/>
              <a:gd name="connsiteX37" fmla="*/ 5310840 w 12192000"/>
              <a:gd name="connsiteY37" fmla="*/ 167381 h 5003808"/>
              <a:gd name="connsiteX38" fmla="*/ 5311570 w 12192000"/>
              <a:gd name="connsiteY38" fmla="*/ 174293 h 5003808"/>
              <a:gd name="connsiteX39" fmla="*/ 5323756 w 12192000"/>
              <a:gd name="connsiteY39" fmla="*/ 178330 h 5003808"/>
              <a:gd name="connsiteX40" fmla="*/ 5326259 w 12192000"/>
              <a:gd name="connsiteY40" fmla="*/ 180492 h 5003808"/>
              <a:gd name="connsiteX41" fmla="*/ 5341357 w 12192000"/>
              <a:gd name="connsiteY41" fmla="*/ 191805 h 5003808"/>
              <a:gd name="connsiteX42" fmla="*/ 5391908 w 12192000"/>
              <a:gd name="connsiteY42" fmla="*/ 188903 h 5003808"/>
              <a:gd name="connsiteX43" fmla="*/ 5492371 w 12192000"/>
              <a:gd name="connsiteY43" fmla="*/ 234753 h 5003808"/>
              <a:gd name="connsiteX44" fmla="*/ 5640913 w 12192000"/>
              <a:gd name="connsiteY44" fmla="*/ 243640 h 5003808"/>
              <a:gd name="connsiteX45" fmla="*/ 5877770 w 12192000"/>
              <a:gd name="connsiteY45" fmla="*/ 287577 h 5003808"/>
              <a:gd name="connsiteX46" fmla="*/ 5989615 w 12192000"/>
              <a:gd name="connsiteY46" fmla="*/ 310275 h 5003808"/>
              <a:gd name="connsiteX47" fmla="*/ 5996857 w 12192000"/>
              <a:gd name="connsiteY47" fmla="*/ 314161 h 5003808"/>
              <a:gd name="connsiteX48" fmla="*/ 6037387 w 12192000"/>
              <a:gd name="connsiteY48" fmla="*/ 303138 h 5003808"/>
              <a:gd name="connsiteX49" fmla="*/ 6113074 w 12192000"/>
              <a:gd name="connsiteY49" fmla="*/ 316457 h 5003808"/>
              <a:gd name="connsiteX50" fmla="*/ 6280929 w 12192000"/>
              <a:gd name="connsiteY50" fmla="*/ 341056 h 5003808"/>
              <a:gd name="connsiteX51" fmla="*/ 6298665 w 12192000"/>
              <a:gd name="connsiteY51" fmla="*/ 333543 h 5003808"/>
              <a:gd name="connsiteX52" fmla="*/ 6317326 w 12192000"/>
              <a:gd name="connsiteY52" fmla="*/ 330406 h 5003808"/>
              <a:gd name="connsiteX53" fmla="*/ 6319212 w 12192000"/>
              <a:gd name="connsiteY53" fmla="*/ 331616 h 5003808"/>
              <a:gd name="connsiteX54" fmla="*/ 6339724 w 12192000"/>
              <a:gd name="connsiteY54" fmla="*/ 332710 h 5003808"/>
              <a:gd name="connsiteX55" fmla="*/ 6345010 w 12192000"/>
              <a:gd name="connsiteY55" fmla="*/ 329760 h 5003808"/>
              <a:gd name="connsiteX56" fmla="*/ 6359332 w 12192000"/>
              <a:gd name="connsiteY56" fmla="*/ 329511 h 5003808"/>
              <a:gd name="connsiteX57" fmla="*/ 6388220 w 12192000"/>
              <a:gd name="connsiteY57" fmla="*/ 326326 h 5003808"/>
              <a:gd name="connsiteX58" fmla="*/ 6392994 w 12192000"/>
              <a:gd name="connsiteY58" fmla="*/ 328256 h 5003808"/>
              <a:gd name="connsiteX59" fmla="*/ 6435581 w 12192000"/>
              <a:gd name="connsiteY59" fmla="*/ 327387 h 5003808"/>
              <a:gd name="connsiteX60" fmla="*/ 6435870 w 12192000"/>
              <a:gd name="connsiteY60" fmla="*/ 328575 h 5003808"/>
              <a:gd name="connsiteX61" fmla="*/ 6446571 w 12192000"/>
              <a:gd name="connsiteY61" fmla="*/ 333569 h 5003808"/>
              <a:gd name="connsiteX62" fmla="*/ 6467701 w 12192000"/>
              <a:gd name="connsiteY62" fmla="*/ 340377 h 5003808"/>
              <a:gd name="connsiteX63" fmla="*/ 6512727 w 12192000"/>
              <a:gd name="connsiteY63" fmla="*/ 370917 h 5003808"/>
              <a:gd name="connsiteX64" fmla="*/ 6557094 w 12192000"/>
              <a:gd name="connsiteY64" fmla="*/ 370144 h 5003808"/>
              <a:gd name="connsiteX65" fmla="*/ 6565879 w 12192000"/>
              <a:gd name="connsiteY65" fmla="*/ 370642 h 5003808"/>
              <a:gd name="connsiteX66" fmla="*/ 6565997 w 12192000"/>
              <a:gd name="connsiteY66" fmla="*/ 370922 h 5003808"/>
              <a:gd name="connsiteX67" fmla="*/ 6575147 w 12192000"/>
              <a:gd name="connsiteY67" fmla="*/ 371986 h 5003808"/>
              <a:gd name="connsiteX68" fmla="*/ 6581899 w 12192000"/>
              <a:gd name="connsiteY68" fmla="*/ 371550 h 5003808"/>
              <a:gd name="connsiteX69" fmla="*/ 6598943 w 12192000"/>
              <a:gd name="connsiteY69" fmla="*/ 372518 h 5003808"/>
              <a:gd name="connsiteX70" fmla="*/ 6604421 w 12192000"/>
              <a:gd name="connsiteY70" fmla="*/ 374645 h 5003808"/>
              <a:gd name="connsiteX71" fmla="*/ 6606035 w 12192000"/>
              <a:gd name="connsiteY71" fmla="*/ 378077 h 5003808"/>
              <a:gd name="connsiteX72" fmla="*/ 6607669 w 12192000"/>
              <a:gd name="connsiteY72" fmla="*/ 377798 h 5003808"/>
              <a:gd name="connsiteX73" fmla="*/ 6637532 w 12192000"/>
              <a:gd name="connsiteY73" fmla="*/ 388737 h 5003808"/>
              <a:gd name="connsiteX74" fmla="*/ 6706880 w 12192000"/>
              <a:gd name="connsiteY74" fmla="*/ 402993 h 5003808"/>
              <a:gd name="connsiteX75" fmla="*/ 6747500 w 12192000"/>
              <a:gd name="connsiteY75" fmla="*/ 406998 h 5003808"/>
              <a:gd name="connsiteX76" fmla="*/ 6857783 w 12192000"/>
              <a:gd name="connsiteY76" fmla="*/ 422517 h 5003808"/>
              <a:gd name="connsiteX77" fmla="*/ 6967720 w 12192000"/>
              <a:gd name="connsiteY77" fmla="*/ 441551 h 5003808"/>
              <a:gd name="connsiteX78" fmla="*/ 7018394 w 12192000"/>
              <a:gd name="connsiteY78" fmla="*/ 470443 h 5003808"/>
              <a:gd name="connsiteX79" fmla="*/ 7024679 w 12192000"/>
              <a:gd name="connsiteY79" fmla="*/ 471580 h 5003808"/>
              <a:gd name="connsiteX80" fmla="*/ 7041715 w 12192000"/>
              <a:gd name="connsiteY80" fmla="*/ 469732 h 5003808"/>
              <a:gd name="connsiteX81" fmla="*/ 7048103 w 12192000"/>
              <a:gd name="connsiteY81" fmla="*/ 468222 h 5003808"/>
              <a:gd name="connsiteX82" fmla="*/ 7057490 w 12192000"/>
              <a:gd name="connsiteY82" fmla="*/ 467747 h 5003808"/>
              <a:gd name="connsiteX83" fmla="*/ 7057730 w 12192000"/>
              <a:gd name="connsiteY83" fmla="*/ 467995 h 5003808"/>
              <a:gd name="connsiteX84" fmla="*/ 7066511 w 12192000"/>
              <a:gd name="connsiteY84" fmla="*/ 467044 h 5003808"/>
              <a:gd name="connsiteX85" fmla="*/ 7109401 w 12192000"/>
              <a:gd name="connsiteY85" fmla="*/ 459098 h 5003808"/>
              <a:gd name="connsiteX86" fmla="*/ 7166830 w 12192000"/>
              <a:gd name="connsiteY86" fmla="*/ 480867 h 5003808"/>
              <a:gd name="connsiteX87" fmla="*/ 7190442 w 12192000"/>
              <a:gd name="connsiteY87" fmla="*/ 483920 h 5003808"/>
              <a:gd name="connsiteX88" fmla="*/ 7203083 w 12192000"/>
              <a:gd name="connsiteY88" fmla="*/ 486936 h 5003808"/>
              <a:gd name="connsiteX89" fmla="*/ 7203894 w 12192000"/>
              <a:gd name="connsiteY89" fmla="*/ 488020 h 5003808"/>
              <a:gd name="connsiteX90" fmla="*/ 7245004 w 12192000"/>
              <a:gd name="connsiteY90" fmla="*/ 480274 h 5003808"/>
              <a:gd name="connsiteX91" fmla="*/ 7250514 w 12192000"/>
              <a:gd name="connsiteY91" fmla="*/ 481336 h 5003808"/>
              <a:gd name="connsiteX92" fmla="*/ 7277246 w 12192000"/>
              <a:gd name="connsiteY92" fmla="*/ 473612 h 5003808"/>
              <a:gd name="connsiteX93" fmla="*/ 7291092 w 12192000"/>
              <a:gd name="connsiteY93" fmla="*/ 471047 h 5003808"/>
              <a:gd name="connsiteX94" fmla="*/ 7294933 w 12192000"/>
              <a:gd name="connsiteY94" fmla="*/ 467379 h 5003808"/>
              <a:gd name="connsiteX95" fmla="*/ 7315408 w 12192000"/>
              <a:gd name="connsiteY95" fmla="*/ 465090 h 5003808"/>
              <a:gd name="connsiteX96" fmla="*/ 7317786 w 12192000"/>
              <a:gd name="connsiteY96" fmla="*/ 465936 h 5003808"/>
              <a:gd name="connsiteX97" fmla="*/ 7334572 w 12192000"/>
              <a:gd name="connsiteY97" fmla="*/ 459918 h 5003808"/>
              <a:gd name="connsiteX98" fmla="*/ 7348520 w 12192000"/>
              <a:gd name="connsiteY98" fmla="*/ 449880 h 5003808"/>
              <a:gd name="connsiteX99" fmla="*/ 7522997 w 12192000"/>
              <a:gd name="connsiteY99" fmla="*/ 446039 h 5003808"/>
              <a:gd name="connsiteX100" fmla="*/ 7686985 w 12192000"/>
              <a:gd name="connsiteY100" fmla="*/ 423635 h 5003808"/>
              <a:gd name="connsiteX101" fmla="*/ 7854068 w 12192000"/>
              <a:gd name="connsiteY101" fmla="*/ 413604 h 5003808"/>
              <a:gd name="connsiteX102" fmla="*/ 8034165 w 12192000"/>
              <a:gd name="connsiteY102" fmla="*/ 395529 h 5003808"/>
              <a:gd name="connsiteX103" fmla="*/ 8094381 w 12192000"/>
              <a:gd name="connsiteY103" fmla="*/ 399548 h 5003808"/>
              <a:gd name="connsiteX104" fmla="*/ 8146898 w 12192000"/>
              <a:gd name="connsiteY104" fmla="*/ 382388 h 5003808"/>
              <a:gd name="connsiteX105" fmla="*/ 8168993 w 12192000"/>
              <a:gd name="connsiteY105" fmla="*/ 388660 h 5003808"/>
              <a:gd name="connsiteX106" fmla="*/ 8172809 w 12192000"/>
              <a:gd name="connsiteY106" fmla="*/ 389967 h 5003808"/>
              <a:gd name="connsiteX107" fmla="*/ 8187962 w 12192000"/>
              <a:gd name="connsiteY107" fmla="*/ 390263 h 5003808"/>
              <a:gd name="connsiteX108" fmla="*/ 8192382 w 12192000"/>
              <a:gd name="connsiteY108" fmla="*/ 396522 h 5003808"/>
              <a:gd name="connsiteX109" fmla="*/ 8375192 w 12192000"/>
              <a:gd name="connsiteY109" fmla="*/ 387709 h 5003808"/>
              <a:gd name="connsiteX110" fmla="*/ 8454377 w 12192000"/>
              <a:gd name="connsiteY110" fmla="*/ 384161 h 5003808"/>
              <a:gd name="connsiteX111" fmla="*/ 8484740 w 12192000"/>
              <a:gd name="connsiteY111" fmla="*/ 388989 h 5003808"/>
              <a:gd name="connsiteX112" fmla="*/ 8601673 w 12192000"/>
              <a:gd name="connsiteY112" fmla="*/ 400931 h 5003808"/>
              <a:gd name="connsiteX113" fmla="*/ 8701676 w 12192000"/>
              <a:gd name="connsiteY113" fmla="*/ 405181 h 5003808"/>
              <a:gd name="connsiteX114" fmla="*/ 8773288 w 12192000"/>
              <a:gd name="connsiteY114" fmla="*/ 381907 h 5003808"/>
              <a:gd name="connsiteX115" fmla="*/ 8779909 w 12192000"/>
              <a:gd name="connsiteY115" fmla="*/ 386276 h 5003808"/>
              <a:gd name="connsiteX116" fmla="*/ 8829932 w 12192000"/>
              <a:gd name="connsiteY116" fmla="*/ 383073 h 5003808"/>
              <a:gd name="connsiteX117" fmla="*/ 9003386 w 12192000"/>
              <a:gd name="connsiteY117" fmla="*/ 340072 h 5003808"/>
              <a:gd name="connsiteX118" fmla="*/ 9101185 w 12192000"/>
              <a:gd name="connsiteY118" fmla="*/ 334692 h 5003808"/>
              <a:gd name="connsiteX119" fmla="*/ 9136185 w 12192000"/>
              <a:gd name="connsiteY119" fmla="*/ 337908 h 5003808"/>
              <a:gd name="connsiteX120" fmla="*/ 9194801 w 12192000"/>
              <a:gd name="connsiteY120" fmla="*/ 342979 h 5003808"/>
              <a:gd name="connsiteX121" fmla="*/ 9239316 w 12192000"/>
              <a:gd name="connsiteY121" fmla="*/ 359388 h 5003808"/>
              <a:gd name="connsiteX122" fmla="*/ 9288052 w 12192000"/>
              <a:gd name="connsiteY122" fmla="*/ 358626 h 5003808"/>
              <a:gd name="connsiteX123" fmla="*/ 9298465 w 12192000"/>
              <a:gd name="connsiteY123" fmla="*/ 342126 h 5003808"/>
              <a:gd name="connsiteX124" fmla="*/ 9350892 w 12192000"/>
              <a:gd name="connsiteY124" fmla="*/ 346608 h 5003808"/>
              <a:gd name="connsiteX125" fmla="*/ 9430522 w 12192000"/>
              <a:gd name="connsiteY125" fmla="*/ 355198 h 5003808"/>
              <a:gd name="connsiteX126" fmla="*/ 9476215 w 12192000"/>
              <a:gd name="connsiteY126" fmla="*/ 355937 h 5003808"/>
              <a:gd name="connsiteX127" fmla="*/ 9601276 w 12192000"/>
              <a:gd name="connsiteY127" fmla="*/ 362534 h 5003808"/>
              <a:gd name="connsiteX128" fmla="*/ 9726733 w 12192000"/>
              <a:gd name="connsiteY128" fmla="*/ 372631 h 5003808"/>
              <a:gd name="connsiteX129" fmla="*/ 9802144 w 12192000"/>
              <a:gd name="connsiteY129" fmla="*/ 398309 h 5003808"/>
              <a:gd name="connsiteX130" fmla="*/ 9905153 w 12192000"/>
              <a:gd name="connsiteY130" fmla="*/ 404480 h 5003808"/>
              <a:gd name="connsiteX131" fmla="*/ 9922553 w 12192000"/>
              <a:gd name="connsiteY131" fmla="*/ 408399 h 5003808"/>
              <a:gd name="connsiteX132" fmla="*/ 10044658 w 12192000"/>
              <a:gd name="connsiteY132" fmla="*/ 421907 h 5003808"/>
              <a:gd name="connsiteX133" fmla="*/ 10184585 w 12192000"/>
              <a:gd name="connsiteY133" fmla="*/ 410968 h 5003808"/>
              <a:gd name="connsiteX134" fmla="*/ 10366435 w 12192000"/>
              <a:gd name="connsiteY134" fmla="*/ 466258 h 5003808"/>
              <a:gd name="connsiteX135" fmla="*/ 10688220 w 12192000"/>
              <a:gd name="connsiteY135" fmla="*/ 546088 h 5003808"/>
              <a:gd name="connsiteX136" fmla="*/ 11026690 w 12192000"/>
              <a:gd name="connsiteY136" fmla="*/ 554511 h 5003808"/>
              <a:gd name="connsiteX137" fmla="*/ 11113779 w 12192000"/>
              <a:gd name="connsiteY137" fmla="*/ 537698 h 5003808"/>
              <a:gd name="connsiteX138" fmla="*/ 11369556 w 12192000"/>
              <a:gd name="connsiteY138" fmla="*/ 495549 h 5003808"/>
              <a:gd name="connsiteX139" fmla="*/ 11623342 w 12192000"/>
              <a:gd name="connsiteY139" fmla="*/ 392258 h 5003808"/>
              <a:gd name="connsiteX140" fmla="*/ 11786511 w 12192000"/>
              <a:gd name="connsiteY140" fmla="*/ 362220 h 5003808"/>
              <a:gd name="connsiteX141" fmla="*/ 11862577 w 12192000"/>
              <a:gd name="connsiteY141" fmla="*/ 334379 h 5003808"/>
              <a:gd name="connsiteX142" fmla="*/ 11916612 w 12192000"/>
              <a:gd name="connsiteY142" fmla="*/ 327640 h 5003808"/>
              <a:gd name="connsiteX143" fmla="*/ 11948830 w 12192000"/>
              <a:gd name="connsiteY143" fmla="*/ 321892 h 5003808"/>
              <a:gd name="connsiteX144" fmla="*/ 12001583 w 12192000"/>
              <a:gd name="connsiteY144" fmla="*/ 283473 h 5003808"/>
              <a:gd name="connsiteX145" fmla="*/ 12174977 w 12192000"/>
              <a:gd name="connsiteY145" fmla="*/ 268482 h 5003808"/>
              <a:gd name="connsiteX146" fmla="*/ 12192000 w 12192000"/>
              <a:gd name="connsiteY146" fmla="*/ 260379 h 5003808"/>
              <a:gd name="connsiteX147" fmla="*/ 12192000 w 12192000"/>
              <a:gd name="connsiteY147" fmla="*/ 5003808 h 5003808"/>
              <a:gd name="connsiteX148" fmla="*/ 0 w 12192000"/>
              <a:gd name="connsiteY148" fmla="*/ 5003808 h 5003808"/>
              <a:gd name="connsiteX149" fmla="*/ 0 w 12192000"/>
              <a:gd name="connsiteY149" fmla="*/ 621279 h 5003808"/>
              <a:gd name="connsiteX150" fmla="*/ 11075 w 12192000"/>
              <a:gd name="connsiteY150" fmla="*/ 619008 h 5003808"/>
              <a:gd name="connsiteX151" fmla="*/ 44061 w 12192000"/>
              <a:gd name="connsiteY151" fmla="*/ 612426 h 5003808"/>
              <a:gd name="connsiteX152" fmla="*/ 136694 w 12192000"/>
              <a:gd name="connsiteY152" fmla="*/ 560245 h 5003808"/>
              <a:gd name="connsiteX153" fmla="*/ 170342 w 12192000"/>
              <a:gd name="connsiteY153" fmla="*/ 554907 h 5003808"/>
              <a:gd name="connsiteX154" fmla="*/ 168955 w 12192000"/>
              <a:gd name="connsiteY154" fmla="*/ 545994 h 5003808"/>
              <a:gd name="connsiteX155" fmla="*/ 181474 w 12192000"/>
              <a:gd name="connsiteY155" fmla="*/ 545111 h 5003808"/>
              <a:gd name="connsiteX156" fmla="*/ 209440 w 12192000"/>
              <a:gd name="connsiteY156" fmla="*/ 544391 h 5003808"/>
              <a:gd name="connsiteX157" fmla="*/ 293152 w 12192000"/>
              <a:gd name="connsiteY157" fmla="*/ 540406 h 5003808"/>
              <a:gd name="connsiteX158" fmla="*/ 315693 w 12192000"/>
              <a:gd name="connsiteY158" fmla="*/ 522860 h 5003808"/>
              <a:gd name="connsiteX159" fmla="*/ 337305 w 12192000"/>
              <a:gd name="connsiteY159" fmla="*/ 522202 h 5003808"/>
              <a:gd name="connsiteX160" fmla="*/ 462252 w 12192000"/>
              <a:gd name="connsiteY160" fmla="*/ 496981 h 5003808"/>
              <a:gd name="connsiteX161" fmla="*/ 479457 w 12192000"/>
              <a:gd name="connsiteY161" fmla="*/ 494953 h 5003808"/>
              <a:gd name="connsiteX162" fmla="*/ 488653 w 12192000"/>
              <a:gd name="connsiteY162" fmla="*/ 487087 h 5003808"/>
              <a:gd name="connsiteX163" fmla="*/ 522053 w 12192000"/>
              <a:gd name="connsiteY163" fmla="*/ 484955 h 5003808"/>
              <a:gd name="connsiteX164" fmla="*/ 523520 w 12192000"/>
              <a:gd name="connsiteY164" fmla="*/ 480543 h 5003808"/>
              <a:gd name="connsiteX165" fmla="*/ 632714 w 12192000"/>
              <a:gd name="connsiteY165" fmla="*/ 440931 h 5003808"/>
              <a:gd name="connsiteX166" fmla="*/ 651426 w 12192000"/>
              <a:gd name="connsiteY166" fmla="*/ 434374 h 5003808"/>
              <a:gd name="connsiteX167" fmla="*/ 667724 w 12192000"/>
              <a:gd name="connsiteY167" fmla="*/ 435968 h 5003808"/>
              <a:gd name="connsiteX168" fmla="*/ 757679 w 12192000"/>
              <a:gd name="connsiteY168" fmla="*/ 428975 h 5003808"/>
              <a:gd name="connsiteX169" fmla="*/ 779159 w 12192000"/>
              <a:gd name="connsiteY169" fmla="*/ 431889 h 5003808"/>
              <a:gd name="connsiteX170" fmla="*/ 788293 w 12192000"/>
              <a:gd name="connsiteY170" fmla="*/ 438693 h 5003808"/>
              <a:gd name="connsiteX171" fmla="*/ 822923 w 12192000"/>
              <a:gd name="connsiteY171" fmla="*/ 424904 h 5003808"/>
              <a:gd name="connsiteX172" fmla="*/ 876559 w 12192000"/>
              <a:gd name="connsiteY172" fmla="*/ 414918 h 5003808"/>
              <a:gd name="connsiteX173" fmla="*/ 902011 w 12192000"/>
              <a:gd name="connsiteY173" fmla="*/ 407948 h 5003808"/>
              <a:gd name="connsiteX174" fmla="*/ 922715 w 12192000"/>
              <a:gd name="connsiteY174" fmla="*/ 411529 h 5003808"/>
              <a:gd name="connsiteX175" fmla="*/ 1040139 w 12192000"/>
              <a:gd name="connsiteY175" fmla="*/ 410420 h 5003808"/>
              <a:gd name="connsiteX176" fmla="*/ 1067251 w 12192000"/>
              <a:gd name="connsiteY176" fmla="*/ 416214 h 5003808"/>
              <a:gd name="connsiteX177" fmla="*/ 1080272 w 12192000"/>
              <a:gd name="connsiteY177" fmla="*/ 428499 h 5003808"/>
              <a:gd name="connsiteX178" fmla="*/ 1090219 w 12192000"/>
              <a:gd name="connsiteY178" fmla="*/ 423856 h 5003808"/>
              <a:gd name="connsiteX179" fmla="*/ 1161226 w 12192000"/>
              <a:gd name="connsiteY179" fmla="*/ 422134 h 5003808"/>
              <a:gd name="connsiteX180" fmla="*/ 1207525 w 12192000"/>
              <a:gd name="connsiteY180" fmla="*/ 419869 h 5003808"/>
              <a:gd name="connsiteX181" fmla="*/ 1210030 w 12192000"/>
              <a:gd name="connsiteY181" fmla="*/ 402635 h 5003808"/>
              <a:gd name="connsiteX182" fmla="*/ 1251170 w 12192000"/>
              <a:gd name="connsiteY182" fmla="*/ 395772 h 5003808"/>
              <a:gd name="connsiteX183" fmla="*/ 1295331 w 12192000"/>
              <a:gd name="connsiteY183" fmla="*/ 406012 h 5003808"/>
              <a:gd name="connsiteX184" fmla="*/ 1347118 w 12192000"/>
              <a:gd name="connsiteY184" fmla="*/ 403534 h 5003808"/>
              <a:gd name="connsiteX185" fmla="*/ 1378108 w 12192000"/>
              <a:gd name="connsiteY185" fmla="*/ 402240 h 5003808"/>
              <a:gd name="connsiteX186" fmla="*/ 1459192 w 12192000"/>
              <a:gd name="connsiteY186" fmla="*/ 384749 h 5003808"/>
              <a:gd name="connsiteX187" fmla="*/ 1590120 w 12192000"/>
              <a:gd name="connsiteY187" fmla="*/ 321438 h 5003808"/>
              <a:gd name="connsiteX188" fmla="*/ 1631417 w 12192000"/>
              <a:gd name="connsiteY188" fmla="*/ 312057 h 5003808"/>
              <a:gd name="connsiteX189" fmla="*/ 1638727 w 12192000"/>
              <a:gd name="connsiteY189" fmla="*/ 315440 h 5003808"/>
              <a:gd name="connsiteX190" fmla="*/ 1844438 w 12192000"/>
              <a:gd name="connsiteY190" fmla="*/ 275134 h 5003808"/>
              <a:gd name="connsiteX191" fmla="*/ 1881324 w 12192000"/>
              <a:gd name="connsiteY191" fmla="*/ 272327 h 5003808"/>
              <a:gd name="connsiteX192" fmla="*/ 1908999 w 12192000"/>
              <a:gd name="connsiteY192" fmla="*/ 273168 h 5003808"/>
              <a:gd name="connsiteX193" fmla="*/ 1974956 w 12192000"/>
              <a:gd name="connsiteY193" fmla="*/ 259788 h 5003808"/>
              <a:gd name="connsiteX194" fmla="*/ 2082409 w 12192000"/>
              <a:gd name="connsiteY194" fmla="*/ 231120 h 5003808"/>
              <a:gd name="connsiteX195" fmla="*/ 2105639 w 12192000"/>
              <a:gd name="connsiteY195" fmla="*/ 226478 h 5003808"/>
              <a:gd name="connsiteX196" fmla="*/ 2126992 w 12192000"/>
              <a:gd name="connsiteY196" fmla="*/ 228298 h 5003808"/>
              <a:gd name="connsiteX197" fmla="*/ 2133154 w 12192000"/>
              <a:gd name="connsiteY197" fmla="*/ 233782 h 5003808"/>
              <a:gd name="connsiteX198" fmla="*/ 2146154 w 12192000"/>
              <a:gd name="connsiteY198" fmla="*/ 232162 h 5003808"/>
              <a:gd name="connsiteX199" fmla="*/ 2149901 w 12192000"/>
              <a:gd name="connsiteY199" fmla="*/ 232946 h 5003808"/>
              <a:gd name="connsiteX200" fmla="*/ 2171100 w 12192000"/>
              <a:gd name="connsiteY200" fmla="*/ 236219 h 5003808"/>
              <a:gd name="connsiteX201" fmla="*/ 2209148 w 12192000"/>
              <a:gd name="connsiteY201" fmla="*/ 213055 h 5003808"/>
              <a:gd name="connsiteX202" fmla="*/ 2261889 w 12192000"/>
              <a:gd name="connsiteY202" fmla="*/ 209362 h 5003808"/>
              <a:gd name="connsiteX203" fmla="*/ 2452315 w 12192000"/>
              <a:gd name="connsiteY203" fmla="*/ 156729 h 5003808"/>
              <a:gd name="connsiteX204" fmla="*/ 2487710 w 12192000"/>
              <a:gd name="connsiteY204" fmla="*/ 173097 h 5003808"/>
              <a:gd name="connsiteX205" fmla="*/ 2567870 w 12192000"/>
              <a:gd name="connsiteY205" fmla="*/ 160252 h 5003808"/>
              <a:gd name="connsiteX206" fmla="*/ 2677053 w 12192000"/>
              <a:gd name="connsiteY206" fmla="*/ 96343 h 5003808"/>
              <a:gd name="connsiteX207" fmla="*/ 2823914 w 12192000"/>
              <a:gd name="connsiteY207" fmla="*/ 70697 h 5003808"/>
              <a:gd name="connsiteX208" fmla="*/ 2831912 w 12192000"/>
              <a:gd name="connsiteY208" fmla="*/ 59256 h 5003808"/>
              <a:gd name="connsiteX209" fmla="*/ 2843870 w 12192000"/>
              <a:gd name="connsiteY209" fmla="*/ 51337 h 5003808"/>
              <a:gd name="connsiteX210" fmla="*/ 2846217 w 12192000"/>
              <a:gd name="connsiteY210" fmla="*/ 51855 h 5003808"/>
              <a:gd name="connsiteX211" fmla="*/ 2862745 w 12192000"/>
              <a:gd name="connsiteY211" fmla="*/ 47072 h 5003808"/>
              <a:gd name="connsiteX212" fmla="*/ 2864596 w 12192000"/>
              <a:gd name="connsiteY212" fmla="*/ 43048 h 5003808"/>
              <a:gd name="connsiteX213" fmla="*/ 2875381 w 12192000"/>
              <a:gd name="connsiteY213" fmla="*/ 38833 h 5003808"/>
              <a:gd name="connsiteX214" fmla="*/ 2895139 w 12192000"/>
              <a:gd name="connsiteY214" fmla="*/ 28016 h 5003808"/>
              <a:gd name="connsiteX215" fmla="*/ 2900232 w 12192000"/>
              <a:gd name="connsiteY215" fmla="*/ 28348 h 5003808"/>
              <a:gd name="connsiteX216" fmla="*/ 2932205 w 12192000"/>
              <a:gd name="connsiteY216" fmla="*/ 15703 h 5003808"/>
              <a:gd name="connsiteX217" fmla="*/ 2933310 w 12192000"/>
              <a:gd name="connsiteY217" fmla="*/ 16646 h 5003808"/>
              <a:gd name="connsiteX218" fmla="*/ 2945218 w 12192000"/>
              <a:gd name="connsiteY218" fmla="*/ 17971 h 5003808"/>
              <a:gd name="connsiteX219" fmla="*/ 2966465 w 12192000"/>
              <a:gd name="connsiteY219" fmla="*/ 17947 h 5003808"/>
              <a:gd name="connsiteX220" fmla="*/ 3023668 w 12192000"/>
              <a:gd name="connsiteY220" fmla="*/ 31735 h 5003808"/>
              <a:gd name="connsiteX221" fmla="*/ 3057077 w 12192000"/>
              <a:gd name="connsiteY221" fmla="*/ 18675 h 5003808"/>
              <a:gd name="connsiteX222" fmla="*/ 3151915 w 12192000"/>
              <a:gd name="connsiteY222" fmla="*/ 15073 h 5003808"/>
              <a:gd name="connsiteX223" fmla="*/ 3251671 w 12192000"/>
              <a:gd name="connsiteY223" fmla="*/ 35405 h 5003808"/>
              <a:gd name="connsiteX224" fmla="*/ 3351400 w 12192000"/>
              <a:gd name="connsiteY224" fmla="*/ 36517 h 5003808"/>
              <a:gd name="connsiteX225" fmla="*/ 3387481 w 12192000"/>
              <a:gd name="connsiteY225" fmla="*/ 35273 h 5003808"/>
              <a:gd name="connsiteX226" fmla="*/ 3451923 w 12192000"/>
              <a:gd name="connsiteY226" fmla="*/ 40312 h 5003808"/>
              <a:gd name="connsiteX227" fmla="*/ 3481520 w 12192000"/>
              <a:gd name="connsiteY227" fmla="*/ 47117 h 5003808"/>
              <a:gd name="connsiteX228" fmla="*/ 3482804 w 12192000"/>
              <a:gd name="connsiteY228" fmla="*/ 46642 h 5003808"/>
              <a:gd name="connsiteX229" fmla="*/ 3485495 w 12192000"/>
              <a:gd name="connsiteY229" fmla="*/ 49751 h 5003808"/>
              <a:gd name="connsiteX230" fmla="*/ 3490972 w 12192000"/>
              <a:gd name="connsiteY230" fmla="*/ 51116 h 5003808"/>
              <a:gd name="connsiteX231" fmla="*/ 3505835 w 12192000"/>
              <a:gd name="connsiteY231" fmla="*/ 49907 h 5003808"/>
              <a:gd name="connsiteX232" fmla="*/ 3511410 w 12192000"/>
              <a:gd name="connsiteY232" fmla="*/ 48638 h 5003808"/>
              <a:gd name="connsiteX233" fmla="*/ 3519598 w 12192000"/>
              <a:gd name="connsiteY233" fmla="*/ 48513 h 5003808"/>
              <a:gd name="connsiteX234" fmla="*/ 3519807 w 12192000"/>
              <a:gd name="connsiteY234" fmla="*/ 48768 h 5003808"/>
              <a:gd name="connsiteX235" fmla="*/ 3527466 w 12192000"/>
              <a:gd name="connsiteY235" fmla="*/ 48146 h 5003808"/>
              <a:gd name="connsiteX236" fmla="*/ 3564889 w 12192000"/>
              <a:gd name="connsiteY236" fmla="*/ 41820 h 5003808"/>
              <a:gd name="connsiteX237" fmla="*/ 3614922 w 12192000"/>
              <a:gd name="connsiteY237" fmla="*/ 65634 h 5003808"/>
              <a:gd name="connsiteX238" fmla="*/ 3635506 w 12192000"/>
              <a:gd name="connsiteY238" fmla="*/ 69548 h 5003808"/>
              <a:gd name="connsiteX239" fmla="*/ 3646525 w 12192000"/>
              <a:gd name="connsiteY239" fmla="*/ 73023 h 5003808"/>
              <a:gd name="connsiteX240" fmla="*/ 3647224 w 12192000"/>
              <a:gd name="connsiteY240" fmla="*/ 74133 h 5003808"/>
              <a:gd name="connsiteX241" fmla="*/ 3683100 w 12192000"/>
              <a:gd name="connsiteY241" fmla="*/ 67939 h 5003808"/>
              <a:gd name="connsiteX242" fmla="*/ 3687901 w 12192000"/>
              <a:gd name="connsiteY242" fmla="*/ 69202 h 5003808"/>
              <a:gd name="connsiteX243" fmla="*/ 3711234 w 12192000"/>
              <a:gd name="connsiteY243" fmla="*/ 62495 h 5003808"/>
              <a:gd name="connsiteX244" fmla="*/ 3723318 w 12192000"/>
              <a:gd name="connsiteY244" fmla="*/ 60455 h 5003808"/>
              <a:gd name="connsiteX245" fmla="*/ 3726677 w 12192000"/>
              <a:gd name="connsiteY245" fmla="*/ 56942 h 5003808"/>
              <a:gd name="connsiteX246" fmla="*/ 3744535 w 12192000"/>
              <a:gd name="connsiteY246" fmla="*/ 55420 h 5003808"/>
              <a:gd name="connsiteX247" fmla="*/ 3746608 w 12192000"/>
              <a:gd name="connsiteY247" fmla="*/ 56352 h 5003808"/>
              <a:gd name="connsiteX248" fmla="*/ 3761262 w 12192000"/>
              <a:gd name="connsiteY248" fmla="*/ 50977 h 5003808"/>
              <a:gd name="connsiteX249" fmla="*/ 3773451 w 12192000"/>
              <a:gd name="connsiteY249" fmla="*/ 41496 h 5003808"/>
              <a:gd name="connsiteX250" fmla="*/ 3925626 w 12192000"/>
              <a:gd name="connsiteY250" fmla="*/ 44131 h 5003808"/>
              <a:gd name="connsiteX251" fmla="*/ 4056184 w 12192000"/>
              <a:gd name="connsiteY251" fmla="*/ 3115 h 500380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66706 w 12192000"/>
              <a:gd name="connsiteY2" fmla="*/ 24073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1828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773451 w 12192000"/>
              <a:gd name="connsiteY249" fmla="*/ 37666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37990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567870 w 12192000"/>
              <a:gd name="connsiteY205" fmla="*/ 156422 h 4999978"/>
              <a:gd name="connsiteX206" fmla="*/ 2677053 w 12192000"/>
              <a:gd name="connsiteY206" fmla="*/ 92513 h 4999978"/>
              <a:gd name="connsiteX207" fmla="*/ 2823914 w 12192000"/>
              <a:gd name="connsiteY207" fmla="*/ 66867 h 4999978"/>
              <a:gd name="connsiteX208" fmla="*/ 2831912 w 12192000"/>
              <a:gd name="connsiteY208" fmla="*/ 55426 h 4999978"/>
              <a:gd name="connsiteX209" fmla="*/ 2843870 w 12192000"/>
              <a:gd name="connsiteY209" fmla="*/ 47507 h 4999978"/>
              <a:gd name="connsiteX210" fmla="*/ 2846217 w 12192000"/>
              <a:gd name="connsiteY210" fmla="*/ 48025 h 4999978"/>
              <a:gd name="connsiteX211" fmla="*/ 2862745 w 12192000"/>
              <a:gd name="connsiteY211" fmla="*/ 43242 h 4999978"/>
              <a:gd name="connsiteX212" fmla="*/ 2864596 w 12192000"/>
              <a:gd name="connsiteY212" fmla="*/ 39218 h 4999978"/>
              <a:gd name="connsiteX213" fmla="*/ 2875381 w 12192000"/>
              <a:gd name="connsiteY213" fmla="*/ 35003 h 4999978"/>
              <a:gd name="connsiteX214" fmla="*/ 2895139 w 12192000"/>
              <a:gd name="connsiteY214" fmla="*/ 24186 h 4999978"/>
              <a:gd name="connsiteX215" fmla="*/ 2900232 w 12192000"/>
              <a:gd name="connsiteY215" fmla="*/ 24518 h 4999978"/>
              <a:gd name="connsiteX216" fmla="*/ 2932205 w 12192000"/>
              <a:gd name="connsiteY216" fmla="*/ 11873 h 4999978"/>
              <a:gd name="connsiteX217" fmla="*/ 2933310 w 12192000"/>
              <a:gd name="connsiteY217" fmla="*/ 12816 h 4999978"/>
              <a:gd name="connsiteX218" fmla="*/ 2945218 w 12192000"/>
              <a:gd name="connsiteY218" fmla="*/ 14141 h 4999978"/>
              <a:gd name="connsiteX219" fmla="*/ 2966465 w 12192000"/>
              <a:gd name="connsiteY219" fmla="*/ 14117 h 4999978"/>
              <a:gd name="connsiteX220" fmla="*/ 3023668 w 12192000"/>
              <a:gd name="connsiteY220" fmla="*/ 27905 h 4999978"/>
              <a:gd name="connsiteX221" fmla="*/ 3057077 w 12192000"/>
              <a:gd name="connsiteY221" fmla="*/ 14845 h 4999978"/>
              <a:gd name="connsiteX222" fmla="*/ 3151915 w 12192000"/>
              <a:gd name="connsiteY222" fmla="*/ 11243 h 4999978"/>
              <a:gd name="connsiteX223" fmla="*/ 3251671 w 12192000"/>
              <a:gd name="connsiteY223" fmla="*/ 31575 h 4999978"/>
              <a:gd name="connsiteX224" fmla="*/ 3351400 w 12192000"/>
              <a:gd name="connsiteY224" fmla="*/ 32687 h 4999978"/>
              <a:gd name="connsiteX225" fmla="*/ 3387481 w 12192000"/>
              <a:gd name="connsiteY225" fmla="*/ 31443 h 4999978"/>
              <a:gd name="connsiteX226" fmla="*/ 3451923 w 12192000"/>
              <a:gd name="connsiteY226" fmla="*/ 36482 h 4999978"/>
              <a:gd name="connsiteX227" fmla="*/ 3481520 w 12192000"/>
              <a:gd name="connsiteY227" fmla="*/ 43287 h 4999978"/>
              <a:gd name="connsiteX228" fmla="*/ 3482804 w 12192000"/>
              <a:gd name="connsiteY228" fmla="*/ 42812 h 4999978"/>
              <a:gd name="connsiteX229" fmla="*/ 3485495 w 12192000"/>
              <a:gd name="connsiteY229" fmla="*/ 45921 h 4999978"/>
              <a:gd name="connsiteX230" fmla="*/ 3490972 w 12192000"/>
              <a:gd name="connsiteY230" fmla="*/ 47286 h 4999978"/>
              <a:gd name="connsiteX231" fmla="*/ 3505835 w 12192000"/>
              <a:gd name="connsiteY231" fmla="*/ 46077 h 4999978"/>
              <a:gd name="connsiteX232" fmla="*/ 3511410 w 12192000"/>
              <a:gd name="connsiteY232" fmla="*/ 44808 h 4999978"/>
              <a:gd name="connsiteX233" fmla="*/ 3519598 w 12192000"/>
              <a:gd name="connsiteY233" fmla="*/ 44683 h 4999978"/>
              <a:gd name="connsiteX234" fmla="*/ 3519807 w 12192000"/>
              <a:gd name="connsiteY234" fmla="*/ 44938 h 4999978"/>
              <a:gd name="connsiteX235" fmla="*/ 3527466 w 12192000"/>
              <a:gd name="connsiteY235" fmla="*/ 44316 h 4999978"/>
              <a:gd name="connsiteX236" fmla="*/ 3564889 w 12192000"/>
              <a:gd name="connsiteY236" fmla="*/ 57394 h 4999978"/>
              <a:gd name="connsiteX237" fmla="*/ 3614922 w 12192000"/>
              <a:gd name="connsiteY237" fmla="*/ 61804 h 4999978"/>
              <a:gd name="connsiteX238" fmla="*/ 3635506 w 12192000"/>
              <a:gd name="connsiteY238" fmla="*/ 65718 h 4999978"/>
              <a:gd name="connsiteX239" fmla="*/ 3646525 w 12192000"/>
              <a:gd name="connsiteY239" fmla="*/ 69193 h 4999978"/>
              <a:gd name="connsiteX240" fmla="*/ 3647224 w 12192000"/>
              <a:gd name="connsiteY240" fmla="*/ 70303 h 4999978"/>
              <a:gd name="connsiteX241" fmla="*/ 3683100 w 12192000"/>
              <a:gd name="connsiteY241" fmla="*/ 64109 h 4999978"/>
              <a:gd name="connsiteX242" fmla="*/ 3687901 w 12192000"/>
              <a:gd name="connsiteY242" fmla="*/ 65372 h 4999978"/>
              <a:gd name="connsiteX243" fmla="*/ 3711234 w 12192000"/>
              <a:gd name="connsiteY243" fmla="*/ 58665 h 4999978"/>
              <a:gd name="connsiteX244" fmla="*/ 3723318 w 12192000"/>
              <a:gd name="connsiteY244" fmla="*/ 56625 h 4999978"/>
              <a:gd name="connsiteX245" fmla="*/ 3726677 w 12192000"/>
              <a:gd name="connsiteY245" fmla="*/ 53112 h 4999978"/>
              <a:gd name="connsiteX246" fmla="*/ 3744535 w 12192000"/>
              <a:gd name="connsiteY246" fmla="*/ 51590 h 4999978"/>
              <a:gd name="connsiteX247" fmla="*/ 3746608 w 12192000"/>
              <a:gd name="connsiteY247" fmla="*/ 52522 h 4999978"/>
              <a:gd name="connsiteX248" fmla="*/ 3761262 w 12192000"/>
              <a:gd name="connsiteY248" fmla="*/ 47147 h 4999978"/>
              <a:gd name="connsiteX249" fmla="*/ 3803931 w 12192000"/>
              <a:gd name="connsiteY249" fmla="*/ 49309 h 4999978"/>
              <a:gd name="connsiteX250" fmla="*/ 3925626 w 12192000"/>
              <a:gd name="connsiteY250" fmla="*/ 40301 h 4999978"/>
              <a:gd name="connsiteX251" fmla="*/ 4033324 w 12192000"/>
              <a:gd name="connsiteY25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77053 w 12192000"/>
              <a:gd name="connsiteY205" fmla="*/ 92513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31912 w 12192000"/>
              <a:gd name="connsiteY207" fmla="*/ 55426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46217 w 12192000"/>
              <a:gd name="connsiteY209" fmla="*/ 48025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792877 w 12192000"/>
              <a:gd name="connsiteY209" fmla="*/ 148928 h 4999978"/>
              <a:gd name="connsiteX210" fmla="*/ 2862745 w 12192000"/>
              <a:gd name="connsiteY210" fmla="*/ 43242 h 4999978"/>
              <a:gd name="connsiteX211" fmla="*/ 2864596 w 12192000"/>
              <a:gd name="connsiteY211" fmla="*/ 39218 h 4999978"/>
              <a:gd name="connsiteX212" fmla="*/ 2875381 w 12192000"/>
              <a:gd name="connsiteY212" fmla="*/ 35003 h 4999978"/>
              <a:gd name="connsiteX213" fmla="*/ 2895139 w 12192000"/>
              <a:gd name="connsiteY213" fmla="*/ 24186 h 4999978"/>
              <a:gd name="connsiteX214" fmla="*/ 2900232 w 12192000"/>
              <a:gd name="connsiteY214" fmla="*/ 24518 h 4999978"/>
              <a:gd name="connsiteX215" fmla="*/ 2932205 w 12192000"/>
              <a:gd name="connsiteY215" fmla="*/ 11873 h 4999978"/>
              <a:gd name="connsiteX216" fmla="*/ 2933310 w 12192000"/>
              <a:gd name="connsiteY216" fmla="*/ 12816 h 4999978"/>
              <a:gd name="connsiteX217" fmla="*/ 2945218 w 12192000"/>
              <a:gd name="connsiteY217" fmla="*/ 14141 h 4999978"/>
              <a:gd name="connsiteX218" fmla="*/ 2966465 w 12192000"/>
              <a:gd name="connsiteY218" fmla="*/ 14117 h 4999978"/>
              <a:gd name="connsiteX219" fmla="*/ 3023668 w 12192000"/>
              <a:gd name="connsiteY219" fmla="*/ 27905 h 4999978"/>
              <a:gd name="connsiteX220" fmla="*/ 3057077 w 12192000"/>
              <a:gd name="connsiteY220" fmla="*/ 14845 h 4999978"/>
              <a:gd name="connsiteX221" fmla="*/ 3151915 w 12192000"/>
              <a:gd name="connsiteY221" fmla="*/ 11243 h 4999978"/>
              <a:gd name="connsiteX222" fmla="*/ 3251671 w 12192000"/>
              <a:gd name="connsiteY222" fmla="*/ 31575 h 4999978"/>
              <a:gd name="connsiteX223" fmla="*/ 3351400 w 12192000"/>
              <a:gd name="connsiteY223" fmla="*/ 32687 h 4999978"/>
              <a:gd name="connsiteX224" fmla="*/ 3387481 w 12192000"/>
              <a:gd name="connsiteY224" fmla="*/ 31443 h 4999978"/>
              <a:gd name="connsiteX225" fmla="*/ 3451923 w 12192000"/>
              <a:gd name="connsiteY225" fmla="*/ 36482 h 4999978"/>
              <a:gd name="connsiteX226" fmla="*/ 3481520 w 12192000"/>
              <a:gd name="connsiteY226" fmla="*/ 43287 h 4999978"/>
              <a:gd name="connsiteX227" fmla="*/ 3482804 w 12192000"/>
              <a:gd name="connsiteY227" fmla="*/ 42812 h 4999978"/>
              <a:gd name="connsiteX228" fmla="*/ 3485495 w 12192000"/>
              <a:gd name="connsiteY228" fmla="*/ 45921 h 4999978"/>
              <a:gd name="connsiteX229" fmla="*/ 3490972 w 12192000"/>
              <a:gd name="connsiteY229" fmla="*/ 47286 h 4999978"/>
              <a:gd name="connsiteX230" fmla="*/ 3505835 w 12192000"/>
              <a:gd name="connsiteY230" fmla="*/ 46077 h 4999978"/>
              <a:gd name="connsiteX231" fmla="*/ 3511410 w 12192000"/>
              <a:gd name="connsiteY231" fmla="*/ 44808 h 4999978"/>
              <a:gd name="connsiteX232" fmla="*/ 3519598 w 12192000"/>
              <a:gd name="connsiteY232" fmla="*/ 44683 h 4999978"/>
              <a:gd name="connsiteX233" fmla="*/ 3519807 w 12192000"/>
              <a:gd name="connsiteY233" fmla="*/ 44938 h 4999978"/>
              <a:gd name="connsiteX234" fmla="*/ 3527466 w 12192000"/>
              <a:gd name="connsiteY234" fmla="*/ 44316 h 4999978"/>
              <a:gd name="connsiteX235" fmla="*/ 3564889 w 12192000"/>
              <a:gd name="connsiteY235" fmla="*/ 57394 h 4999978"/>
              <a:gd name="connsiteX236" fmla="*/ 3614922 w 12192000"/>
              <a:gd name="connsiteY236" fmla="*/ 61804 h 4999978"/>
              <a:gd name="connsiteX237" fmla="*/ 3635506 w 12192000"/>
              <a:gd name="connsiteY237" fmla="*/ 65718 h 4999978"/>
              <a:gd name="connsiteX238" fmla="*/ 3646525 w 12192000"/>
              <a:gd name="connsiteY238" fmla="*/ 69193 h 4999978"/>
              <a:gd name="connsiteX239" fmla="*/ 3647224 w 12192000"/>
              <a:gd name="connsiteY239" fmla="*/ 70303 h 4999978"/>
              <a:gd name="connsiteX240" fmla="*/ 3683100 w 12192000"/>
              <a:gd name="connsiteY240" fmla="*/ 64109 h 4999978"/>
              <a:gd name="connsiteX241" fmla="*/ 3687901 w 12192000"/>
              <a:gd name="connsiteY241" fmla="*/ 65372 h 4999978"/>
              <a:gd name="connsiteX242" fmla="*/ 3711234 w 12192000"/>
              <a:gd name="connsiteY242" fmla="*/ 58665 h 4999978"/>
              <a:gd name="connsiteX243" fmla="*/ 3723318 w 12192000"/>
              <a:gd name="connsiteY243" fmla="*/ 56625 h 4999978"/>
              <a:gd name="connsiteX244" fmla="*/ 3726677 w 12192000"/>
              <a:gd name="connsiteY244" fmla="*/ 53112 h 4999978"/>
              <a:gd name="connsiteX245" fmla="*/ 3744535 w 12192000"/>
              <a:gd name="connsiteY245" fmla="*/ 51590 h 4999978"/>
              <a:gd name="connsiteX246" fmla="*/ 3746608 w 12192000"/>
              <a:gd name="connsiteY246" fmla="*/ 52522 h 4999978"/>
              <a:gd name="connsiteX247" fmla="*/ 3761262 w 12192000"/>
              <a:gd name="connsiteY247" fmla="*/ 47147 h 4999978"/>
              <a:gd name="connsiteX248" fmla="*/ 3803931 w 12192000"/>
              <a:gd name="connsiteY248" fmla="*/ 49309 h 4999978"/>
              <a:gd name="connsiteX249" fmla="*/ 3925626 w 12192000"/>
              <a:gd name="connsiteY249" fmla="*/ 40301 h 4999978"/>
              <a:gd name="connsiteX250" fmla="*/ 4033324 w 12192000"/>
              <a:gd name="connsiteY250"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823914 w 12192000"/>
              <a:gd name="connsiteY206" fmla="*/ 66867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828102 w 12192000"/>
              <a:gd name="connsiteY207" fmla="*/ 164091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10030 w 12192000"/>
              <a:gd name="connsiteY181" fmla="*/ 398805 h 4999978"/>
              <a:gd name="connsiteX182" fmla="*/ 1251170 w 12192000"/>
              <a:gd name="connsiteY182" fmla="*/ 391942 h 4999978"/>
              <a:gd name="connsiteX183" fmla="*/ 1295331 w 12192000"/>
              <a:gd name="connsiteY183" fmla="*/ 402182 h 4999978"/>
              <a:gd name="connsiteX184" fmla="*/ 1347118 w 12192000"/>
              <a:gd name="connsiteY184" fmla="*/ 399704 h 4999978"/>
              <a:gd name="connsiteX185" fmla="*/ 1378108 w 12192000"/>
              <a:gd name="connsiteY185" fmla="*/ 398410 h 4999978"/>
              <a:gd name="connsiteX186" fmla="*/ 1459192 w 12192000"/>
              <a:gd name="connsiteY186" fmla="*/ 380919 h 4999978"/>
              <a:gd name="connsiteX187" fmla="*/ 1590120 w 12192000"/>
              <a:gd name="connsiteY187" fmla="*/ 317608 h 4999978"/>
              <a:gd name="connsiteX188" fmla="*/ 1631417 w 12192000"/>
              <a:gd name="connsiteY188" fmla="*/ 308227 h 4999978"/>
              <a:gd name="connsiteX189" fmla="*/ 1638727 w 12192000"/>
              <a:gd name="connsiteY189" fmla="*/ 311610 h 4999978"/>
              <a:gd name="connsiteX190" fmla="*/ 1844438 w 12192000"/>
              <a:gd name="connsiteY190" fmla="*/ 271304 h 4999978"/>
              <a:gd name="connsiteX191" fmla="*/ 1881324 w 12192000"/>
              <a:gd name="connsiteY191" fmla="*/ 268497 h 4999978"/>
              <a:gd name="connsiteX192" fmla="*/ 1908999 w 12192000"/>
              <a:gd name="connsiteY192" fmla="*/ 269338 h 4999978"/>
              <a:gd name="connsiteX193" fmla="*/ 1974956 w 12192000"/>
              <a:gd name="connsiteY193" fmla="*/ 255958 h 4999978"/>
              <a:gd name="connsiteX194" fmla="*/ 2082409 w 12192000"/>
              <a:gd name="connsiteY194" fmla="*/ 227290 h 4999978"/>
              <a:gd name="connsiteX195" fmla="*/ 2105639 w 12192000"/>
              <a:gd name="connsiteY195" fmla="*/ 222648 h 4999978"/>
              <a:gd name="connsiteX196" fmla="*/ 2126992 w 12192000"/>
              <a:gd name="connsiteY196" fmla="*/ 224468 h 4999978"/>
              <a:gd name="connsiteX197" fmla="*/ 2133154 w 12192000"/>
              <a:gd name="connsiteY197" fmla="*/ 229952 h 4999978"/>
              <a:gd name="connsiteX198" fmla="*/ 2146154 w 12192000"/>
              <a:gd name="connsiteY198" fmla="*/ 228332 h 4999978"/>
              <a:gd name="connsiteX199" fmla="*/ 2149901 w 12192000"/>
              <a:gd name="connsiteY199" fmla="*/ 229116 h 4999978"/>
              <a:gd name="connsiteX200" fmla="*/ 2171100 w 12192000"/>
              <a:gd name="connsiteY200" fmla="*/ 232389 h 4999978"/>
              <a:gd name="connsiteX201" fmla="*/ 2209148 w 12192000"/>
              <a:gd name="connsiteY201" fmla="*/ 209225 h 4999978"/>
              <a:gd name="connsiteX202" fmla="*/ 2261889 w 12192000"/>
              <a:gd name="connsiteY202" fmla="*/ 205532 h 4999978"/>
              <a:gd name="connsiteX203" fmla="*/ 2452315 w 12192000"/>
              <a:gd name="connsiteY203" fmla="*/ 152899 h 4999978"/>
              <a:gd name="connsiteX204" fmla="*/ 2487710 w 12192000"/>
              <a:gd name="connsiteY204" fmla="*/ 169267 h 4999978"/>
              <a:gd name="connsiteX205" fmla="*/ 2665623 w 12192000"/>
              <a:gd name="connsiteY205" fmla="*/ 96394 h 4999978"/>
              <a:gd name="connsiteX206" fmla="*/ 2751524 w 12192000"/>
              <a:gd name="connsiteY206" fmla="*/ 90153 h 4999978"/>
              <a:gd name="connsiteX207" fmla="*/ 2797622 w 12192000"/>
              <a:gd name="connsiteY207" fmla="*/ 67069 h 4999978"/>
              <a:gd name="connsiteX208" fmla="*/ 2843870 w 12192000"/>
              <a:gd name="connsiteY208" fmla="*/ 47507 h 4999978"/>
              <a:gd name="connsiteX209" fmla="*/ 2862745 w 12192000"/>
              <a:gd name="connsiteY209" fmla="*/ 43242 h 4999978"/>
              <a:gd name="connsiteX210" fmla="*/ 2864596 w 12192000"/>
              <a:gd name="connsiteY210" fmla="*/ 39218 h 4999978"/>
              <a:gd name="connsiteX211" fmla="*/ 2875381 w 12192000"/>
              <a:gd name="connsiteY211" fmla="*/ 35003 h 4999978"/>
              <a:gd name="connsiteX212" fmla="*/ 2895139 w 12192000"/>
              <a:gd name="connsiteY212" fmla="*/ 24186 h 4999978"/>
              <a:gd name="connsiteX213" fmla="*/ 2900232 w 12192000"/>
              <a:gd name="connsiteY213" fmla="*/ 24518 h 4999978"/>
              <a:gd name="connsiteX214" fmla="*/ 2932205 w 12192000"/>
              <a:gd name="connsiteY214" fmla="*/ 11873 h 4999978"/>
              <a:gd name="connsiteX215" fmla="*/ 2933310 w 12192000"/>
              <a:gd name="connsiteY215" fmla="*/ 12816 h 4999978"/>
              <a:gd name="connsiteX216" fmla="*/ 2945218 w 12192000"/>
              <a:gd name="connsiteY216" fmla="*/ 14141 h 4999978"/>
              <a:gd name="connsiteX217" fmla="*/ 2966465 w 12192000"/>
              <a:gd name="connsiteY217" fmla="*/ 14117 h 4999978"/>
              <a:gd name="connsiteX218" fmla="*/ 3023668 w 12192000"/>
              <a:gd name="connsiteY218" fmla="*/ 27905 h 4999978"/>
              <a:gd name="connsiteX219" fmla="*/ 3057077 w 12192000"/>
              <a:gd name="connsiteY219" fmla="*/ 14845 h 4999978"/>
              <a:gd name="connsiteX220" fmla="*/ 3151915 w 12192000"/>
              <a:gd name="connsiteY220" fmla="*/ 11243 h 4999978"/>
              <a:gd name="connsiteX221" fmla="*/ 3251671 w 12192000"/>
              <a:gd name="connsiteY221" fmla="*/ 31575 h 4999978"/>
              <a:gd name="connsiteX222" fmla="*/ 3351400 w 12192000"/>
              <a:gd name="connsiteY222" fmla="*/ 32687 h 4999978"/>
              <a:gd name="connsiteX223" fmla="*/ 3387481 w 12192000"/>
              <a:gd name="connsiteY223" fmla="*/ 31443 h 4999978"/>
              <a:gd name="connsiteX224" fmla="*/ 3451923 w 12192000"/>
              <a:gd name="connsiteY224" fmla="*/ 36482 h 4999978"/>
              <a:gd name="connsiteX225" fmla="*/ 3481520 w 12192000"/>
              <a:gd name="connsiteY225" fmla="*/ 43287 h 4999978"/>
              <a:gd name="connsiteX226" fmla="*/ 3482804 w 12192000"/>
              <a:gd name="connsiteY226" fmla="*/ 42812 h 4999978"/>
              <a:gd name="connsiteX227" fmla="*/ 3485495 w 12192000"/>
              <a:gd name="connsiteY227" fmla="*/ 45921 h 4999978"/>
              <a:gd name="connsiteX228" fmla="*/ 3490972 w 12192000"/>
              <a:gd name="connsiteY228" fmla="*/ 47286 h 4999978"/>
              <a:gd name="connsiteX229" fmla="*/ 3505835 w 12192000"/>
              <a:gd name="connsiteY229" fmla="*/ 46077 h 4999978"/>
              <a:gd name="connsiteX230" fmla="*/ 3511410 w 12192000"/>
              <a:gd name="connsiteY230" fmla="*/ 44808 h 4999978"/>
              <a:gd name="connsiteX231" fmla="*/ 3519598 w 12192000"/>
              <a:gd name="connsiteY231" fmla="*/ 44683 h 4999978"/>
              <a:gd name="connsiteX232" fmla="*/ 3519807 w 12192000"/>
              <a:gd name="connsiteY232" fmla="*/ 44938 h 4999978"/>
              <a:gd name="connsiteX233" fmla="*/ 3527466 w 12192000"/>
              <a:gd name="connsiteY233" fmla="*/ 44316 h 4999978"/>
              <a:gd name="connsiteX234" fmla="*/ 3564889 w 12192000"/>
              <a:gd name="connsiteY234" fmla="*/ 57394 h 4999978"/>
              <a:gd name="connsiteX235" fmla="*/ 3614922 w 12192000"/>
              <a:gd name="connsiteY235" fmla="*/ 61804 h 4999978"/>
              <a:gd name="connsiteX236" fmla="*/ 3635506 w 12192000"/>
              <a:gd name="connsiteY236" fmla="*/ 65718 h 4999978"/>
              <a:gd name="connsiteX237" fmla="*/ 3646525 w 12192000"/>
              <a:gd name="connsiteY237" fmla="*/ 69193 h 4999978"/>
              <a:gd name="connsiteX238" fmla="*/ 3647224 w 12192000"/>
              <a:gd name="connsiteY238" fmla="*/ 70303 h 4999978"/>
              <a:gd name="connsiteX239" fmla="*/ 3683100 w 12192000"/>
              <a:gd name="connsiteY239" fmla="*/ 64109 h 4999978"/>
              <a:gd name="connsiteX240" fmla="*/ 3687901 w 12192000"/>
              <a:gd name="connsiteY240" fmla="*/ 65372 h 4999978"/>
              <a:gd name="connsiteX241" fmla="*/ 3711234 w 12192000"/>
              <a:gd name="connsiteY241" fmla="*/ 58665 h 4999978"/>
              <a:gd name="connsiteX242" fmla="*/ 3723318 w 12192000"/>
              <a:gd name="connsiteY242" fmla="*/ 56625 h 4999978"/>
              <a:gd name="connsiteX243" fmla="*/ 3726677 w 12192000"/>
              <a:gd name="connsiteY243" fmla="*/ 53112 h 4999978"/>
              <a:gd name="connsiteX244" fmla="*/ 3744535 w 12192000"/>
              <a:gd name="connsiteY244" fmla="*/ 51590 h 4999978"/>
              <a:gd name="connsiteX245" fmla="*/ 3746608 w 12192000"/>
              <a:gd name="connsiteY245" fmla="*/ 52522 h 4999978"/>
              <a:gd name="connsiteX246" fmla="*/ 3761262 w 12192000"/>
              <a:gd name="connsiteY246" fmla="*/ 47147 h 4999978"/>
              <a:gd name="connsiteX247" fmla="*/ 3803931 w 12192000"/>
              <a:gd name="connsiteY247" fmla="*/ 49309 h 4999978"/>
              <a:gd name="connsiteX248" fmla="*/ 3925626 w 12192000"/>
              <a:gd name="connsiteY248" fmla="*/ 40301 h 4999978"/>
              <a:gd name="connsiteX249" fmla="*/ 4033324 w 12192000"/>
              <a:gd name="connsiteY249"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51170 w 12192000"/>
              <a:gd name="connsiteY181" fmla="*/ 391942 h 4999978"/>
              <a:gd name="connsiteX182" fmla="*/ 1295331 w 12192000"/>
              <a:gd name="connsiteY182" fmla="*/ 402182 h 4999978"/>
              <a:gd name="connsiteX183" fmla="*/ 1347118 w 12192000"/>
              <a:gd name="connsiteY183" fmla="*/ 399704 h 4999978"/>
              <a:gd name="connsiteX184" fmla="*/ 1378108 w 12192000"/>
              <a:gd name="connsiteY184" fmla="*/ 398410 h 4999978"/>
              <a:gd name="connsiteX185" fmla="*/ 1459192 w 12192000"/>
              <a:gd name="connsiteY185" fmla="*/ 380919 h 4999978"/>
              <a:gd name="connsiteX186" fmla="*/ 1590120 w 12192000"/>
              <a:gd name="connsiteY186" fmla="*/ 317608 h 4999978"/>
              <a:gd name="connsiteX187" fmla="*/ 1631417 w 12192000"/>
              <a:gd name="connsiteY187" fmla="*/ 308227 h 4999978"/>
              <a:gd name="connsiteX188" fmla="*/ 1638727 w 12192000"/>
              <a:gd name="connsiteY188" fmla="*/ 311610 h 4999978"/>
              <a:gd name="connsiteX189" fmla="*/ 1844438 w 12192000"/>
              <a:gd name="connsiteY189" fmla="*/ 271304 h 4999978"/>
              <a:gd name="connsiteX190" fmla="*/ 1881324 w 12192000"/>
              <a:gd name="connsiteY190" fmla="*/ 268497 h 4999978"/>
              <a:gd name="connsiteX191" fmla="*/ 1908999 w 12192000"/>
              <a:gd name="connsiteY191" fmla="*/ 269338 h 4999978"/>
              <a:gd name="connsiteX192" fmla="*/ 1974956 w 12192000"/>
              <a:gd name="connsiteY192" fmla="*/ 255958 h 4999978"/>
              <a:gd name="connsiteX193" fmla="*/ 2082409 w 12192000"/>
              <a:gd name="connsiteY193" fmla="*/ 227290 h 4999978"/>
              <a:gd name="connsiteX194" fmla="*/ 2105639 w 12192000"/>
              <a:gd name="connsiteY194" fmla="*/ 222648 h 4999978"/>
              <a:gd name="connsiteX195" fmla="*/ 2126992 w 12192000"/>
              <a:gd name="connsiteY195" fmla="*/ 224468 h 4999978"/>
              <a:gd name="connsiteX196" fmla="*/ 2133154 w 12192000"/>
              <a:gd name="connsiteY196" fmla="*/ 229952 h 4999978"/>
              <a:gd name="connsiteX197" fmla="*/ 2146154 w 12192000"/>
              <a:gd name="connsiteY197" fmla="*/ 228332 h 4999978"/>
              <a:gd name="connsiteX198" fmla="*/ 2149901 w 12192000"/>
              <a:gd name="connsiteY198" fmla="*/ 229116 h 4999978"/>
              <a:gd name="connsiteX199" fmla="*/ 2171100 w 12192000"/>
              <a:gd name="connsiteY199" fmla="*/ 232389 h 4999978"/>
              <a:gd name="connsiteX200" fmla="*/ 2209148 w 12192000"/>
              <a:gd name="connsiteY200" fmla="*/ 209225 h 4999978"/>
              <a:gd name="connsiteX201" fmla="*/ 2261889 w 12192000"/>
              <a:gd name="connsiteY201" fmla="*/ 205532 h 4999978"/>
              <a:gd name="connsiteX202" fmla="*/ 2452315 w 12192000"/>
              <a:gd name="connsiteY202" fmla="*/ 152899 h 4999978"/>
              <a:gd name="connsiteX203" fmla="*/ 2487710 w 12192000"/>
              <a:gd name="connsiteY203" fmla="*/ 169267 h 4999978"/>
              <a:gd name="connsiteX204" fmla="*/ 2665623 w 12192000"/>
              <a:gd name="connsiteY204" fmla="*/ 96394 h 4999978"/>
              <a:gd name="connsiteX205" fmla="*/ 2751524 w 12192000"/>
              <a:gd name="connsiteY205" fmla="*/ 90153 h 4999978"/>
              <a:gd name="connsiteX206" fmla="*/ 2797622 w 12192000"/>
              <a:gd name="connsiteY206" fmla="*/ 67069 h 4999978"/>
              <a:gd name="connsiteX207" fmla="*/ 2843870 w 12192000"/>
              <a:gd name="connsiteY207" fmla="*/ 47507 h 4999978"/>
              <a:gd name="connsiteX208" fmla="*/ 2862745 w 12192000"/>
              <a:gd name="connsiteY208" fmla="*/ 43242 h 4999978"/>
              <a:gd name="connsiteX209" fmla="*/ 2864596 w 12192000"/>
              <a:gd name="connsiteY209" fmla="*/ 39218 h 4999978"/>
              <a:gd name="connsiteX210" fmla="*/ 2875381 w 12192000"/>
              <a:gd name="connsiteY210" fmla="*/ 35003 h 4999978"/>
              <a:gd name="connsiteX211" fmla="*/ 2895139 w 12192000"/>
              <a:gd name="connsiteY211" fmla="*/ 24186 h 4999978"/>
              <a:gd name="connsiteX212" fmla="*/ 2900232 w 12192000"/>
              <a:gd name="connsiteY212" fmla="*/ 24518 h 4999978"/>
              <a:gd name="connsiteX213" fmla="*/ 2932205 w 12192000"/>
              <a:gd name="connsiteY213" fmla="*/ 11873 h 4999978"/>
              <a:gd name="connsiteX214" fmla="*/ 2933310 w 12192000"/>
              <a:gd name="connsiteY214" fmla="*/ 12816 h 4999978"/>
              <a:gd name="connsiteX215" fmla="*/ 2945218 w 12192000"/>
              <a:gd name="connsiteY215" fmla="*/ 14141 h 4999978"/>
              <a:gd name="connsiteX216" fmla="*/ 2966465 w 12192000"/>
              <a:gd name="connsiteY216" fmla="*/ 14117 h 4999978"/>
              <a:gd name="connsiteX217" fmla="*/ 3023668 w 12192000"/>
              <a:gd name="connsiteY217" fmla="*/ 27905 h 4999978"/>
              <a:gd name="connsiteX218" fmla="*/ 3057077 w 12192000"/>
              <a:gd name="connsiteY218" fmla="*/ 14845 h 4999978"/>
              <a:gd name="connsiteX219" fmla="*/ 3151915 w 12192000"/>
              <a:gd name="connsiteY219" fmla="*/ 11243 h 4999978"/>
              <a:gd name="connsiteX220" fmla="*/ 3251671 w 12192000"/>
              <a:gd name="connsiteY220" fmla="*/ 31575 h 4999978"/>
              <a:gd name="connsiteX221" fmla="*/ 3351400 w 12192000"/>
              <a:gd name="connsiteY221" fmla="*/ 32687 h 4999978"/>
              <a:gd name="connsiteX222" fmla="*/ 3387481 w 12192000"/>
              <a:gd name="connsiteY222" fmla="*/ 31443 h 4999978"/>
              <a:gd name="connsiteX223" fmla="*/ 3451923 w 12192000"/>
              <a:gd name="connsiteY223" fmla="*/ 36482 h 4999978"/>
              <a:gd name="connsiteX224" fmla="*/ 3481520 w 12192000"/>
              <a:gd name="connsiteY224" fmla="*/ 43287 h 4999978"/>
              <a:gd name="connsiteX225" fmla="*/ 3482804 w 12192000"/>
              <a:gd name="connsiteY225" fmla="*/ 42812 h 4999978"/>
              <a:gd name="connsiteX226" fmla="*/ 3485495 w 12192000"/>
              <a:gd name="connsiteY226" fmla="*/ 45921 h 4999978"/>
              <a:gd name="connsiteX227" fmla="*/ 3490972 w 12192000"/>
              <a:gd name="connsiteY227" fmla="*/ 47286 h 4999978"/>
              <a:gd name="connsiteX228" fmla="*/ 3505835 w 12192000"/>
              <a:gd name="connsiteY228" fmla="*/ 46077 h 4999978"/>
              <a:gd name="connsiteX229" fmla="*/ 3511410 w 12192000"/>
              <a:gd name="connsiteY229" fmla="*/ 44808 h 4999978"/>
              <a:gd name="connsiteX230" fmla="*/ 3519598 w 12192000"/>
              <a:gd name="connsiteY230" fmla="*/ 44683 h 4999978"/>
              <a:gd name="connsiteX231" fmla="*/ 3519807 w 12192000"/>
              <a:gd name="connsiteY231" fmla="*/ 44938 h 4999978"/>
              <a:gd name="connsiteX232" fmla="*/ 3527466 w 12192000"/>
              <a:gd name="connsiteY232" fmla="*/ 44316 h 4999978"/>
              <a:gd name="connsiteX233" fmla="*/ 3564889 w 12192000"/>
              <a:gd name="connsiteY233" fmla="*/ 57394 h 4999978"/>
              <a:gd name="connsiteX234" fmla="*/ 3614922 w 12192000"/>
              <a:gd name="connsiteY234" fmla="*/ 61804 h 4999978"/>
              <a:gd name="connsiteX235" fmla="*/ 3635506 w 12192000"/>
              <a:gd name="connsiteY235" fmla="*/ 65718 h 4999978"/>
              <a:gd name="connsiteX236" fmla="*/ 3646525 w 12192000"/>
              <a:gd name="connsiteY236" fmla="*/ 69193 h 4999978"/>
              <a:gd name="connsiteX237" fmla="*/ 3647224 w 12192000"/>
              <a:gd name="connsiteY237" fmla="*/ 70303 h 4999978"/>
              <a:gd name="connsiteX238" fmla="*/ 3683100 w 12192000"/>
              <a:gd name="connsiteY238" fmla="*/ 64109 h 4999978"/>
              <a:gd name="connsiteX239" fmla="*/ 3687901 w 12192000"/>
              <a:gd name="connsiteY239" fmla="*/ 65372 h 4999978"/>
              <a:gd name="connsiteX240" fmla="*/ 3711234 w 12192000"/>
              <a:gd name="connsiteY240" fmla="*/ 58665 h 4999978"/>
              <a:gd name="connsiteX241" fmla="*/ 3723318 w 12192000"/>
              <a:gd name="connsiteY241" fmla="*/ 56625 h 4999978"/>
              <a:gd name="connsiteX242" fmla="*/ 3726677 w 12192000"/>
              <a:gd name="connsiteY242" fmla="*/ 53112 h 4999978"/>
              <a:gd name="connsiteX243" fmla="*/ 3744535 w 12192000"/>
              <a:gd name="connsiteY243" fmla="*/ 51590 h 4999978"/>
              <a:gd name="connsiteX244" fmla="*/ 3746608 w 12192000"/>
              <a:gd name="connsiteY244" fmla="*/ 52522 h 4999978"/>
              <a:gd name="connsiteX245" fmla="*/ 3761262 w 12192000"/>
              <a:gd name="connsiteY245" fmla="*/ 47147 h 4999978"/>
              <a:gd name="connsiteX246" fmla="*/ 3803931 w 12192000"/>
              <a:gd name="connsiteY246" fmla="*/ 49309 h 4999978"/>
              <a:gd name="connsiteX247" fmla="*/ 3925626 w 12192000"/>
              <a:gd name="connsiteY247" fmla="*/ 40301 h 4999978"/>
              <a:gd name="connsiteX248" fmla="*/ 4033324 w 12192000"/>
              <a:gd name="connsiteY248"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51524 w 12192000"/>
              <a:gd name="connsiteY204" fmla="*/ 90153 h 4999978"/>
              <a:gd name="connsiteX205" fmla="*/ 2797622 w 12192000"/>
              <a:gd name="connsiteY205" fmla="*/ 67069 h 4999978"/>
              <a:gd name="connsiteX206" fmla="*/ 2843870 w 12192000"/>
              <a:gd name="connsiteY206" fmla="*/ 47507 h 4999978"/>
              <a:gd name="connsiteX207" fmla="*/ 2862745 w 12192000"/>
              <a:gd name="connsiteY207" fmla="*/ 43242 h 4999978"/>
              <a:gd name="connsiteX208" fmla="*/ 2864596 w 12192000"/>
              <a:gd name="connsiteY208" fmla="*/ 39218 h 4999978"/>
              <a:gd name="connsiteX209" fmla="*/ 2875381 w 12192000"/>
              <a:gd name="connsiteY209" fmla="*/ 35003 h 4999978"/>
              <a:gd name="connsiteX210" fmla="*/ 2895139 w 12192000"/>
              <a:gd name="connsiteY210" fmla="*/ 24186 h 4999978"/>
              <a:gd name="connsiteX211" fmla="*/ 2900232 w 12192000"/>
              <a:gd name="connsiteY211" fmla="*/ 24518 h 4999978"/>
              <a:gd name="connsiteX212" fmla="*/ 2932205 w 12192000"/>
              <a:gd name="connsiteY212" fmla="*/ 11873 h 4999978"/>
              <a:gd name="connsiteX213" fmla="*/ 2933310 w 12192000"/>
              <a:gd name="connsiteY213" fmla="*/ 12816 h 4999978"/>
              <a:gd name="connsiteX214" fmla="*/ 2945218 w 12192000"/>
              <a:gd name="connsiteY214" fmla="*/ 14141 h 4999978"/>
              <a:gd name="connsiteX215" fmla="*/ 2966465 w 12192000"/>
              <a:gd name="connsiteY215" fmla="*/ 14117 h 4999978"/>
              <a:gd name="connsiteX216" fmla="*/ 3023668 w 12192000"/>
              <a:gd name="connsiteY216" fmla="*/ 27905 h 4999978"/>
              <a:gd name="connsiteX217" fmla="*/ 3057077 w 12192000"/>
              <a:gd name="connsiteY217" fmla="*/ 14845 h 4999978"/>
              <a:gd name="connsiteX218" fmla="*/ 3151915 w 12192000"/>
              <a:gd name="connsiteY218" fmla="*/ 11243 h 4999978"/>
              <a:gd name="connsiteX219" fmla="*/ 3251671 w 12192000"/>
              <a:gd name="connsiteY219" fmla="*/ 31575 h 4999978"/>
              <a:gd name="connsiteX220" fmla="*/ 3351400 w 12192000"/>
              <a:gd name="connsiteY220" fmla="*/ 32687 h 4999978"/>
              <a:gd name="connsiteX221" fmla="*/ 3387481 w 12192000"/>
              <a:gd name="connsiteY221" fmla="*/ 31443 h 4999978"/>
              <a:gd name="connsiteX222" fmla="*/ 3451923 w 12192000"/>
              <a:gd name="connsiteY222" fmla="*/ 36482 h 4999978"/>
              <a:gd name="connsiteX223" fmla="*/ 3481520 w 12192000"/>
              <a:gd name="connsiteY223" fmla="*/ 43287 h 4999978"/>
              <a:gd name="connsiteX224" fmla="*/ 3482804 w 12192000"/>
              <a:gd name="connsiteY224" fmla="*/ 42812 h 4999978"/>
              <a:gd name="connsiteX225" fmla="*/ 3485495 w 12192000"/>
              <a:gd name="connsiteY225" fmla="*/ 45921 h 4999978"/>
              <a:gd name="connsiteX226" fmla="*/ 3490972 w 12192000"/>
              <a:gd name="connsiteY226" fmla="*/ 47286 h 4999978"/>
              <a:gd name="connsiteX227" fmla="*/ 3505835 w 12192000"/>
              <a:gd name="connsiteY227" fmla="*/ 46077 h 4999978"/>
              <a:gd name="connsiteX228" fmla="*/ 3511410 w 12192000"/>
              <a:gd name="connsiteY228" fmla="*/ 44808 h 4999978"/>
              <a:gd name="connsiteX229" fmla="*/ 3519598 w 12192000"/>
              <a:gd name="connsiteY229" fmla="*/ 44683 h 4999978"/>
              <a:gd name="connsiteX230" fmla="*/ 3519807 w 12192000"/>
              <a:gd name="connsiteY230" fmla="*/ 44938 h 4999978"/>
              <a:gd name="connsiteX231" fmla="*/ 3527466 w 12192000"/>
              <a:gd name="connsiteY231" fmla="*/ 44316 h 4999978"/>
              <a:gd name="connsiteX232" fmla="*/ 3564889 w 12192000"/>
              <a:gd name="connsiteY232" fmla="*/ 57394 h 4999978"/>
              <a:gd name="connsiteX233" fmla="*/ 3614922 w 12192000"/>
              <a:gd name="connsiteY233" fmla="*/ 61804 h 4999978"/>
              <a:gd name="connsiteX234" fmla="*/ 3635506 w 12192000"/>
              <a:gd name="connsiteY234" fmla="*/ 65718 h 4999978"/>
              <a:gd name="connsiteX235" fmla="*/ 3646525 w 12192000"/>
              <a:gd name="connsiteY235" fmla="*/ 69193 h 4999978"/>
              <a:gd name="connsiteX236" fmla="*/ 3647224 w 12192000"/>
              <a:gd name="connsiteY236" fmla="*/ 70303 h 4999978"/>
              <a:gd name="connsiteX237" fmla="*/ 3683100 w 12192000"/>
              <a:gd name="connsiteY237" fmla="*/ 64109 h 4999978"/>
              <a:gd name="connsiteX238" fmla="*/ 3687901 w 12192000"/>
              <a:gd name="connsiteY238" fmla="*/ 65372 h 4999978"/>
              <a:gd name="connsiteX239" fmla="*/ 3711234 w 12192000"/>
              <a:gd name="connsiteY239" fmla="*/ 58665 h 4999978"/>
              <a:gd name="connsiteX240" fmla="*/ 3723318 w 12192000"/>
              <a:gd name="connsiteY240" fmla="*/ 56625 h 4999978"/>
              <a:gd name="connsiteX241" fmla="*/ 3726677 w 12192000"/>
              <a:gd name="connsiteY241" fmla="*/ 53112 h 4999978"/>
              <a:gd name="connsiteX242" fmla="*/ 3744535 w 12192000"/>
              <a:gd name="connsiteY242" fmla="*/ 51590 h 4999978"/>
              <a:gd name="connsiteX243" fmla="*/ 3746608 w 12192000"/>
              <a:gd name="connsiteY243" fmla="*/ 52522 h 4999978"/>
              <a:gd name="connsiteX244" fmla="*/ 3761262 w 12192000"/>
              <a:gd name="connsiteY244" fmla="*/ 47147 h 4999978"/>
              <a:gd name="connsiteX245" fmla="*/ 3803931 w 12192000"/>
              <a:gd name="connsiteY245" fmla="*/ 49309 h 4999978"/>
              <a:gd name="connsiteX246" fmla="*/ 3925626 w 12192000"/>
              <a:gd name="connsiteY246" fmla="*/ 40301 h 4999978"/>
              <a:gd name="connsiteX247" fmla="*/ 4033324 w 12192000"/>
              <a:gd name="connsiteY247"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97622 w 12192000"/>
              <a:gd name="connsiteY204" fmla="*/ 67069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87710 w 12192000"/>
              <a:gd name="connsiteY202" fmla="*/ 169267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00232 w 12192000"/>
              <a:gd name="connsiteY210" fmla="*/ 24518 h 4999978"/>
              <a:gd name="connsiteX211" fmla="*/ 2932205 w 12192000"/>
              <a:gd name="connsiteY211" fmla="*/ 11873 h 4999978"/>
              <a:gd name="connsiteX212" fmla="*/ 2933310 w 12192000"/>
              <a:gd name="connsiteY212" fmla="*/ 12816 h 4999978"/>
              <a:gd name="connsiteX213" fmla="*/ 2945218 w 12192000"/>
              <a:gd name="connsiteY213" fmla="*/ 14141 h 4999978"/>
              <a:gd name="connsiteX214" fmla="*/ 2966465 w 12192000"/>
              <a:gd name="connsiteY214" fmla="*/ 14117 h 4999978"/>
              <a:gd name="connsiteX215" fmla="*/ 3023668 w 12192000"/>
              <a:gd name="connsiteY215" fmla="*/ 27905 h 4999978"/>
              <a:gd name="connsiteX216" fmla="*/ 3057077 w 12192000"/>
              <a:gd name="connsiteY216" fmla="*/ 14845 h 4999978"/>
              <a:gd name="connsiteX217" fmla="*/ 3151915 w 12192000"/>
              <a:gd name="connsiteY217" fmla="*/ 11243 h 4999978"/>
              <a:gd name="connsiteX218" fmla="*/ 3251671 w 12192000"/>
              <a:gd name="connsiteY218" fmla="*/ 31575 h 4999978"/>
              <a:gd name="connsiteX219" fmla="*/ 3351400 w 12192000"/>
              <a:gd name="connsiteY219" fmla="*/ 32687 h 4999978"/>
              <a:gd name="connsiteX220" fmla="*/ 3387481 w 12192000"/>
              <a:gd name="connsiteY220" fmla="*/ 31443 h 4999978"/>
              <a:gd name="connsiteX221" fmla="*/ 3451923 w 12192000"/>
              <a:gd name="connsiteY221" fmla="*/ 36482 h 4999978"/>
              <a:gd name="connsiteX222" fmla="*/ 3481520 w 12192000"/>
              <a:gd name="connsiteY222" fmla="*/ 43287 h 4999978"/>
              <a:gd name="connsiteX223" fmla="*/ 3482804 w 12192000"/>
              <a:gd name="connsiteY223" fmla="*/ 42812 h 4999978"/>
              <a:gd name="connsiteX224" fmla="*/ 3485495 w 12192000"/>
              <a:gd name="connsiteY224" fmla="*/ 45921 h 4999978"/>
              <a:gd name="connsiteX225" fmla="*/ 3490972 w 12192000"/>
              <a:gd name="connsiteY225" fmla="*/ 47286 h 4999978"/>
              <a:gd name="connsiteX226" fmla="*/ 3505835 w 12192000"/>
              <a:gd name="connsiteY226" fmla="*/ 46077 h 4999978"/>
              <a:gd name="connsiteX227" fmla="*/ 3511410 w 12192000"/>
              <a:gd name="connsiteY227" fmla="*/ 44808 h 4999978"/>
              <a:gd name="connsiteX228" fmla="*/ 3519598 w 12192000"/>
              <a:gd name="connsiteY228" fmla="*/ 44683 h 4999978"/>
              <a:gd name="connsiteX229" fmla="*/ 3519807 w 12192000"/>
              <a:gd name="connsiteY229" fmla="*/ 44938 h 4999978"/>
              <a:gd name="connsiteX230" fmla="*/ 3527466 w 12192000"/>
              <a:gd name="connsiteY230" fmla="*/ 44316 h 4999978"/>
              <a:gd name="connsiteX231" fmla="*/ 3564889 w 12192000"/>
              <a:gd name="connsiteY231" fmla="*/ 57394 h 4999978"/>
              <a:gd name="connsiteX232" fmla="*/ 3614922 w 12192000"/>
              <a:gd name="connsiteY232" fmla="*/ 61804 h 4999978"/>
              <a:gd name="connsiteX233" fmla="*/ 3635506 w 12192000"/>
              <a:gd name="connsiteY233" fmla="*/ 65718 h 4999978"/>
              <a:gd name="connsiteX234" fmla="*/ 3646525 w 12192000"/>
              <a:gd name="connsiteY234" fmla="*/ 69193 h 4999978"/>
              <a:gd name="connsiteX235" fmla="*/ 3647224 w 12192000"/>
              <a:gd name="connsiteY235" fmla="*/ 70303 h 4999978"/>
              <a:gd name="connsiteX236" fmla="*/ 3683100 w 12192000"/>
              <a:gd name="connsiteY236" fmla="*/ 64109 h 4999978"/>
              <a:gd name="connsiteX237" fmla="*/ 3687901 w 12192000"/>
              <a:gd name="connsiteY237" fmla="*/ 65372 h 4999978"/>
              <a:gd name="connsiteX238" fmla="*/ 3711234 w 12192000"/>
              <a:gd name="connsiteY238" fmla="*/ 58665 h 4999978"/>
              <a:gd name="connsiteX239" fmla="*/ 3723318 w 12192000"/>
              <a:gd name="connsiteY239" fmla="*/ 56625 h 4999978"/>
              <a:gd name="connsiteX240" fmla="*/ 3726677 w 12192000"/>
              <a:gd name="connsiteY240" fmla="*/ 53112 h 4999978"/>
              <a:gd name="connsiteX241" fmla="*/ 3744535 w 12192000"/>
              <a:gd name="connsiteY241" fmla="*/ 51590 h 4999978"/>
              <a:gd name="connsiteX242" fmla="*/ 3746608 w 12192000"/>
              <a:gd name="connsiteY242" fmla="*/ 52522 h 4999978"/>
              <a:gd name="connsiteX243" fmla="*/ 3761262 w 12192000"/>
              <a:gd name="connsiteY243" fmla="*/ 47147 h 4999978"/>
              <a:gd name="connsiteX244" fmla="*/ 3803931 w 12192000"/>
              <a:gd name="connsiteY244" fmla="*/ 49309 h 4999978"/>
              <a:gd name="connsiteX245" fmla="*/ 3925626 w 12192000"/>
              <a:gd name="connsiteY245" fmla="*/ 40301 h 4999978"/>
              <a:gd name="connsiteX246" fmla="*/ 4033324 w 12192000"/>
              <a:gd name="connsiteY246"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23668 w 12192000"/>
              <a:gd name="connsiteY214" fmla="*/ 27905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51915 w 12192000"/>
              <a:gd name="connsiteY216" fmla="*/ 11243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1908 w 12192000"/>
              <a:gd name="connsiteY42" fmla="*/ 185073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399528 w 12192000"/>
              <a:gd name="connsiteY42" fmla="*/ 196715 h 4999978"/>
              <a:gd name="connsiteX43" fmla="*/ 5492371 w 12192000"/>
              <a:gd name="connsiteY43" fmla="*/ 230923 h 4999978"/>
              <a:gd name="connsiteX44" fmla="*/ 5640913 w 12192000"/>
              <a:gd name="connsiteY44" fmla="*/ 239810 h 4999978"/>
              <a:gd name="connsiteX45" fmla="*/ 5877770 w 12192000"/>
              <a:gd name="connsiteY45" fmla="*/ 283747 h 4999978"/>
              <a:gd name="connsiteX46" fmla="*/ 5989615 w 12192000"/>
              <a:gd name="connsiteY46" fmla="*/ 306445 h 4999978"/>
              <a:gd name="connsiteX47" fmla="*/ 5996857 w 12192000"/>
              <a:gd name="connsiteY47" fmla="*/ 310331 h 4999978"/>
              <a:gd name="connsiteX48" fmla="*/ 6037387 w 12192000"/>
              <a:gd name="connsiteY48" fmla="*/ 299308 h 4999978"/>
              <a:gd name="connsiteX49" fmla="*/ 6113074 w 12192000"/>
              <a:gd name="connsiteY49" fmla="*/ 312627 h 4999978"/>
              <a:gd name="connsiteX50" fmla="*/ 6280929 w 12192000"/>
              <a:gd name="connsiteY50" fmla="*/ 337226 h 4999978"/>
              <a:gd name="connsiteX51" fmla="*/ 6298665 w 12192000"/>
              <a:gd name="connsiteY51" fmla="*/ 329713 h 4999978"/>
              <a:gd name="connsiteX52" fmla="*/ 6317326 w 12192000"/>
              <a:gd name="connsiteY52" fmla="*/ 326576 h 4999978"/>
              <a:gd name="connsiteX53" fmla="*/ 6319212 w 12192000"/>
              <a:gd name="connsiteY53" fmla="*/ 327786 h 4999978"/>
              <a:gd name="connsiteX54" fmla="*/ 6339724 w 12192000"/>
              <a:gd name="connsiteY54" fmla="*/ 328880 h 4999978"/>
              <a:gd name="connsiteX55" fmla="*/ 6345010 w 12192000"/>
              <a:gd name="connsiteY55" fmla="*/ 325930 h 4999978"/>
              <a:gd name="connsiteX56" fmla="*/ 6359332 w 12192000"/>
              <a:gd name="connsiteY56" fmla="*/ 325681 h 4999978"/>
              <a:gd name="connsiteX57" fmla="*/ 6388220 w 12192000"/>
              <a:gd name="connsiteY57" fmla="*/ 322496 h 4999978"/>
              <a:gd name="connsiteX58" fmla="*/ 6392994 w 12192000"/>
              <a:gd name="connsiteY58" fmla="*/ 324426 h 4999978"/>
              <a:gd name="connsiteX59" fmla="*/ 6435581 w 12192000"/>
              <a:gd name="connsiteY59" fmla="*/ 323557 h 4999978"/>
              <a:gd name="connsiteX60" fmla="*/ 6435870 w 12192000"/>
              <a:gd name="connsiteY60" fmla="*/ 324745 h 4999978"/>
              <a:gd name="connsiteX61" fmla="*/ 6446571 w 12192000"/>
              <a:gd name="connsiteY61" fmla="*/ 329739 h 4999978"/>
              <a:gd name="connsiteX62" fmla="*/ 6467701 w 12192000"/>
              <a:gd name="connsiteY62" fmla="*/ 336547 h 4999978"/>
              <a:gd name="connsiteX63" fmla="*/ 6512727 w 12192000"/>
              <a:gd name="connsiteY63" fmla="*/ 367087 h 4999978"/>
              <a:gd name="connsiteX64" fmla="*/ 6557094 w 12192000"/>
              <a:gd name="connsiteY64" fmla="*/ 366314 h 4999978"/>
              <a:gd name="connsiteX65" fmla="*/ 6565879 w 12192000"/>
              <a:gd name="connsiteY65" fmla="*/ 366812 h 4999978"/>
              <a:gd name="connsiteX66" fmla="*/ 6565997 w 12192000"/>
              <a:gd name="connsiteY66" fmla="*/ 367092 h 4999978"/>
              <a:gd name="connsiteX67" fmla="*/ 6575147 w 12192000"/>
              <a:gd name="connsiteY67" fmla="*/ 368156 h 4999978"/>
              <a:gd name="connsiteX68" fmla="*/ 6581899 w 12192000"/>
              <a:gd name="connsiteY68" fmla="*/ 367720 h 4999978"/>
              <a:gd name="connsiteX69" fmla="*/ 6598943 w 12192000"/>
              <a:gd name="connsiteY69" fmla="*/ 368688 h 4999978"/>
              <a:gd name="connsiteX70" fmla="*/ 6604421 w 12192000"/>
              <a:gd name="connsiteY70" fmla="*/ 370815 h 4999978"/>
              <a:gd name="connsiteX71" fmla="*/ 6606035 w 12192000"/>
              <a:gd name="connsiteY71" fmla="*/ 374247 h 4999978"/>
              <a:gd name="connsiteX72" fmla="*/ 6607669 w 12192000"/>
              <a:gd name="connsiteY72" fmla="*/ 373968 h 4999978"/>
              <a:gd name="connsiteX73" fmla="*/ 6637532 w 12192000"/>
              <a:gd name="connsiteY73" fmla="*/ 384907 h 4999978"/>
              <a:gd name="connsiteX74" fmla="*/ 6706880 w 12192000"/>
              <a:gd name="connsiteY74" fmla="*/ 399163 h 4999978"/>
              <a:gd name="connsiteX75" fmla="*/ 6747500 w 12192000"/>
              <a:gd name="connsiteY75" fmla="*/ 403168 h 4999978"/>
              <a:gd name="connsiteX76" fmla="*/ 6857783 w 12192000"/>
              <a:gd name="connsiteY76" fmla="*/ 418687 h 4999978"/>
              <a:gd name="connsiteX77" fmla="*/ 6967720 w 12192000"/>
              <a:gd name="connsiteY77" fmla="*/ 437721 h 4999978"/>
              <a:gd name="connsiteX78" fmla="*/ 7018394 w 12192000"/>
              <a:gd name="connsiteY78" fmla="*/ 466613 h 4999978"/>
              <a:gd name="connsiteX79" fmla="*/ 7024679 w 12192000"/>
              <a:gd name="connsiteY79" fmla="*/ 467750 h 4999978"/>
              <a:gd name="connsiteX80" fmla="*/ 7041715 w 12192000"/>
              <a:gd name="connsiteY80" fmla="*/ 465902 h 4999978"/>
              <a:gd name="connsiteX81" fmla="*/ 7048103 w 12192000"/>
              <a:gd name="connsiteY81" fmla="*/ 464392 h 4999978"/>
              <a:gd name="connsiteX82" fmla="*/ 7057490 w 12192000"/>
              <a:gd name="connsiteY82" fmla="*/ 463917 h 4999978"/>
              <a:gd name="connsiteX83" fmla="*/ 7057730 w 12192000"/>
              <a:gd name="connsiteY83" fmla="*/ 464165 h 4999978"/>
              <a:gd name="connsiteX84" fmla="*/ 7066511 w 12192000"/>
              <a:gd name="connsiteY84" fmla="*/ 463214 h 4999978"/>
              <a:gd name="connsiteX85" fmla="*/ 7109401 w 12192000"/>
              <a:gd name="connsiteY85" fmla="*/ 455268 h 4999978"/>
              <a:gd name="connsiteX86" fmla="*/ 7166830 w 12192000"/>
              <a:gd name="connsiteY86" fmla="*/ 477037 h 4999978"/>
              <a:gd name="connsiteX87" fmla="*/ 7190442 w 12192000"/>
              <a:gd name="connsiteY87" fmla="*/ 480090 h 4999978"/>
              <a:gd name="connsiteX88" fmla="*/ 7203083 w 12192000"/>
              <a:gd name="connsiteY88" fmla="*/ 483106 h 4999978"/>
              <a:gd name="connsiteX89" fmla="*/ 7203894 w 12192000"/>
              <a:gd name="connsiteY89" fmla="*/ 484190 h 4999978"/>
              <a:gd name="connsiteX90" fmla="*/ 7245004 w 12192000"/>
              <a:gd name="connsiteY90" fmla="*/ 476444 h 4999978"/>
              <a:gd name="connsiteX91" fmla="*/ 7250514 w 12192000"/>
              <a:gd name="connsiteY91" fmla="*/ 477506 h 4999978"/>
              <a:gd name="connsiteX92" fmla="*/ 7277246 w 12192000"/>
              <a:gd name="connsiteY92" fmla="*/ 469782 h 4999978"/>
              <a:gd name="connsiteX93" fmla="*/ 7291092 w 12192000"/>
              <a:gd name="connsiteY93" fmla="*/ 467217 h 4999978"/>
              <a:gd name="connsiteX94" fmla="*/ 7294933 w 12192000"/>
              <a:gd name="connsiteY94" fmla="*/ 463549 h 4999978"/>
              <a:gd name="connsiteX95" fmla="*/ 7315408 w 12192000"/>
              <a:gd name="connsiteY95" fmla="*/ 461260 h 4999978"/>
              <a:gd name="connsiteX96" fmla="*/ 7317786 w 12192000"/>
              <a:gd name="connsiteY96" fmla="*/ 462106 h 4999978"/>
              <a:gd name="connsiteX97" fmla="*/ 7334572 w 12192000"/>
              <a:gd name="connsiteY97" fmla="*/ 456088 h 4999978"/>
              <a:gd name="connsiteX98" fmla="*/ 7348520 w 12192000"/>
              <a:gd name="connsiteY98" fmla="*/ 446050 h 4999978"/>
              <a:gd name="connsiteX99" fmla="*/ 7522997 w 12192000"/>
              <a:gd name="connsiteY99" fmla="*/ 442209 h 4999978"/>
              <a:gd name="connsiteX100" fmla="*/ 7686985 w 12192000"/>
              <a:gd name="connsiteY100" fmla="*/ 419805 h 4999978"/>
              <a:gd name="connsiteX101" fmla="*/ 7854068 w 12192000"/>
              <a:gd name="connsiteY101" fmla="*/ 409774 h 4999978"/>
              <a:gd name="connsiteX102" fmla="*/ 8034165 w 12192000"/>
              <a:gd name="connsiteY102" fmla="*/ 391699 h 4999978"/>
              <a:gd name="connsiteX103" fmla="*/ 8094381 w 12192000"/>
              <a:gd name="connsiteY103" fmla="*/ 395718 h 4999978"/>
              <a:gd name="connsiteX104" fmla="*/ 8146898 w 12192000"/>
              <a:gd name="connsiteY104" fmla="*/ 378558 h 4999978"/>
              <a:gd name="connsiteX105" fmla="*/ 8168993 w 12192000"/>
              <a:gd name="connsiteY105" fmla="*/ 384830 h 4999978"/>
              <a:gd name="connsiteX106" fmla="*/ 8172809 w 12192000"/>
              <a:gd name="connsiteY106" fmla="*/ 386137 h 4999978"/>
              <a:gd name="connsiteX107" fmla="*/ 8187962 w 12192000"/>
              <a:gd name="connsiteY107" fmla="*/ 386433 h 4999978"/>
              <a:gd name="connsiteX108" fmla="*/ 8192382 w 12192000"/>
              <a:gd name="connsiteY108" fmla="*/ 392692 h 4999978"/>
              <a:gd name="connsiteX109" fmla="*/ 8375192 w 12192000"/>
              <a:gd name="connsiteY109" fmla="*/ 383879 h 4999978"/>
              <a:gd name="connsiteX110" fmla="*/ 8454377 w 12192000"/>
              <a:gd name="connsiteY110" fmla="*/ 380331 h 4999978"/>
              <a:gd name="connsiteX111" fmla="*/ 8484740 w 12192000"/>
              <a:gd name="connsiteY111" fmla="*/ 385159 h 4999978"/>
              <a:gd name="connsiteX112" fmla="*/ 8601673 w 12192000"/>
              <a:gd name="connsiteY112" fmla="*/ 397101 h 4999978"/>
              <a:gd name="connsiteX113" fmla="*/ 8701676 w 12192000"/>
              <a:gd name="connsiteY113" fmla="*/ 401351 h 4999978"/>
              <a:gd name="connsiteX114" fmla="*/ 8773288 w 12192000"/>
              <a:gd name="connsiteY114" fmla="*/ 378077 h 4999978"/>
              <a:gd name="connsiteX115" fmla="*/ 8779909 w 12192000"/>
              <a:gd name="connsiteY115" fmla="*/ 382446 h 4999978"/>
              <a:gd name="connsiteX116" fmla="*/ 8829932 w 12192000"/>
              <a:gd name="connsiteY116" fmla="*/ 379243 h 4999978"/>
              <a:gd name="connsiteX117" fmla="*/ 9003386 w 12192000"/>
              <a:gd name="connsiteY117" fmla="*/ 336242 h 4999978"/>
              <a:gd name="connsiteX118" fmla="*/ 9101185 w 12192000"/>
              <a:gd name="connsiteY118" fmla="*/ 330862 h 4999978"/>
              <a:gd name="connsiteX119" fmla="*/ 9136185 w 12192000"/>
              <a:gd name="connsiteY119" fmla="*/ 334078 h 4999978"/>
              <a:gd name="connsiteX120" fmla="*/ 9194801 w 12192000"/>
              <a:gd name="connsiteY120" fmla="*/ 339149 h 4999978"/>
              <a:gd name="connsiteX121" fmla="*/ 9239316 w 12192000"/>
              <a:gd name="connsiteY121" fmla="*/ 355558 h 4999978"/>
              <a:gd name="connsiteX122" fmla="*/ 9288052 w 12192000"/>
              <a:gd name="connsiteY122" fmla="*/ 354796 h 4999978"/>
              <a:gd name="connsiteX123" fmla="*/ 9298465 w 12192000"/>
              <a:gd name="connsiteY123" fmla="*/ 338296 h 4999978"/>
              <a:gd name="connsiteX124" fmla="*/ 9350892 w 12192000"/>
              <a:gd name="connsiteY124" fmla="*/ 342778 h 4999978"/>
              <a:gd name="connsiteX125" fmla="*/ 9430522 w 12192000"/>
              <a:gd name="connsiteY125" fmla="*/ 351368 h 4999978"/>
              <a:gd name="connsiteX126" fmla="*/ 9476215 w 12192000"/>
              <a:gd name="connsiteY126" fmla="*/ 352107 h 4999978"/>
              <a:gd name="connsiteX127" fmla="*/ 9601276 w 12192000"/>
              <a:gd name="connsiteY127" fmla="*/ 358704 h 4999978"/>
              <a:gd name="connsiteX128" fmla="*/ 9726733 w 12192000"/>
              <a:gd name="connsiteY128" fmla="*/ 368801 h 4999978"/>
              <a:gd name="connsiteX129" fmla="*/ 9802144 w 12192000"/>
              <a:gd name="connsiteY129" fmla="*/ 394479 h 4999978"/>
              <a:gd name="connsiteX130" fmla="*/ 9905153 w 12192000"/>
              <a:gd name="connsiteY130" fmla="*/ 400650 h 4999978"/>
              <a:gd name="connsiteX131" fmla="*/ 9922553 w 12192000"/>
              <a:gd name="connsiteY131" fmla="*/ 404569 h 4999978"/>
              <a:gd name="connsiteX132" fmla="*/ 10044658 w 12192000"/>
              <a:gd name="connsiteY132" fmla="*/ 418077 h 4999978"/>
              <a:gd name="connsiteX133" fmla="*/ 10184585 w 12192000"/>
              <a:gd name="connsiteY133" fmla="*/ 407138 h 4999978"/>
              <a:gd name="connsiteX134" fmla="*/ 10366435 w 12192000"/>
              <a:gd name="connsiteY134" fmla="*/ 462428 h 4999978"/>
              <a:gd name="connsiteX135" fmla="*/ 10688220 w 12192000"/>
              <a:gd name="connsiteY135" fmla="*/ 542258 h 4999978"/>
              <a:gd name="connsiteX136" fmla="*/ 11026690 w 12192000"/>
              <a:gd name="connsiteY136" fmla="*/ 550681 h 4999978"/>
              <a:gd name="connsiteX137" fmla="*/ 11113779 w 12192000"/>
              <a:gd name="connsiteY137" fmla="*/ 533868 h 4999978"/>
              <a:gd name="connsiteX138" fmla="*/ 11369556 w 12192000"/>
              <a:gd name="connsiteY138" fmla="*/ 491719 h 4999978"/>
              <a:gd name="connsiteX139" fmla="*/ 11623342 w 12192000"/>
              <a:gd name="connsiteY139" fmla="*/ 388428 h 4999978"/>
              <a:gd name="connsiteX140" fmla="*/ 11786511 w 12192000"/>
              <a:gd name="connsiteY140" fmla="*/ 358390 h 4999978"/>
              <a:gd name="connsiteX141" fmla="*/ 11862577 w 12192000"/>
              <a:gd name="connsiteY141" fmla="*/ 330549 h 4999978"/>
              <a:gd name="connsiteX142" fmla="*/ 11916612 w 12192000"/>
              <a:gd name="connsiteY142" fmla="*/ 323810 h 4999978"/>
              <a:gd name="connsiteX143" fmla="*/ 11948830 w 12192000"/>
              <a:gd name="connsiteY143" fmla="*/ 318062 h 4999978"/>
              <a:gd name="connsiteX144" fmla="*/ 12001583 w 12192000"/>
              <a:gd name="connsiteY144" fmla="*/ 279643 h 4999978"/>
              <a:gd name="connsiteX145" fmla="*/ 12174977 w 12192000"/>
              <a:gd name="connsiteY145" fmla="*/ 264652 h 4999978"/>
              <a:gd name="connsiteX146" fmla="*/ 12192000 w 12192000"/>
              <a:gd name="connsiteY146" fmla="*/ 256549 h 4999978"/>
              <a:gd name="connsiteX147" fmla="*/ 12192000 w 12192000"/>
              <a:gd name="connsiteY147" fmla="*/ 4999978 h 4999978"/>
              <a:gd name="connsiteX148" fmla="*/ 0 w 12192000"/>
              <a:gd name="connsiteY148" fmla="*/ 4999978 h 4999978"/>
              <a:gd name="connsiteX149" fmla="*/ 0 w 12192000"/>
              <a:gd name="connsiteY149" fmla="*/ 617449 h 4999978"/>
              <a:gd name="connsiteX150" fmla="*/ 11075 w 12192000"/>
              <a:gd name="connsiteY150" fmla="*/ 615178 h 4999978"/>
              <a:gd name="connsiteX151" fmla="*/ 44061 w 12192000"/>
              <a:gd name="connsiteY151" fmla="*/ 608596 h 4999978"/>
              <a:gd name="connsiteX152" fmla="*/ 136694 w 12192000"/>
              <a:gd name="connsiteY152" fmla="*/ 556415 h 4999978"/>
              <a:gd name="connsiteX153" fmla="*/ 170342 w 12192000"/>
              <a:gd name="connsiteY153" fmla="*/ 551077 h 4999978"/>
              <a:gd name="connsiteX154" fmla="*/ 168955 w 12192000"/>
              <a:gd name="connsiteY154" fmla="*/ 542164 h 4999978"/>
              <a:gd name="connsiteX155" fmla="*/ 181474 w 12192000"/>
              <a:gd name="connsiteY155" fmla="*/ 541281 h 4999978"/>
              <a:gd name="connsiteX156" fmla="*/ 209440 w 12192000"/>
              <a:gd name="connsiteY156" fmla="*/ 540561 h 4999978"/>
              <a:gd name="connsiteX157" fmla="*/ 293152 w 12192000"/>
              <a:gd name="connsiteY157" fmla="*/ 536576 h 4999978"/>
              <a:gd name="connsiteX158" fmla="*/ 315693 w 12192000"/>
              <a:gd name="connsiteY158" fmla="*/ 519030 h 4999978"/>
              <a:gd name="connsiteX159" fmla="*/ 337305 w 12192000"/>
              <a:gd name="connsiteY159" fmla="*/ 518372 h 4999978"/>
              <a:gd name="connsiteX160" fmla="*/ 462252 w 12192000"/>
              <a:gd name="connsiteY160" fmla="*/ 493151 h 4999978"/>
              <a:gd name="connsiteX161" fmla="*/ 479457 w 12192000"/>
              <a:gd name="connsiteY161" fmla="*/ 491123 h 4999978"/>
              <a:gd name="connsiteX162" fmla="*/ 488653 w 12192000"/>
              <a:gd name="connsiteY162" fmla="*/ 483257 h 4999978"/>
              <a:gd name="connsiteX163" fmla="*/ 522053 w 12192000"/>
              <a:gd name="connsiteY163" fmla="*/ 481125 h 4999978"/>
              <a:gd name="connsiteX164" fmla="*/ 523520 w 12192000"/>
              <a:gd name="connsiteY164" fmla="*/ 476713 h 4999978"/>
              <a:gd name="connsiteX165" fmla="*/ 632714 w 12192000"/>
              <a:gd name="connsiteY165" fmla="*/ 437101 h 4999978"/>
              <a:gd name="connsiteX166" fmla="*/ 651426 w 12192000"/>
              <a:gd name="connsiteY166" fmla="*/ 430544 h 4999978"/>
              <a:gd name="connsiteX167" fmla="*/ 667724 w 12192000"/>
              <a:gd name="connsiteY167" fmla="*/ 432138 h 4999978"/>
              <a:gd name="connsiteX168" fmla="*/ 757679 w 12192000"/>
              <a:gd name="connsiteY168" fmla="*/ 425145 h 4999978"/>
              <a:gd name="connsiteX169" fmla="*/ 779159 w 12192000"/>
              <a:gd name="connsiteY169" fmla="*/ 428059 h 4999978"/>
              <a:gd name="connsiteX170" fmla="*/ 788293 w 12192000"/>
              <a:gd name="connsiteY170" fmla="*/ 434863 h 4999978"/>
              <a:gd name="connsiteX171" fmla="*/ 822923 w 12192000"/>
              <a:gd name="connsiteY171" fmla="*/ 421074 h 4999978"/>
              <a:gd name="connsiteX172" fmla="*/ 876559 w 12192000"/>
              <a:gd name="connsiteY172" fmla="*/ 411088 h 4999978"/>
              <a:gd name="connsiteX173" fmla="*/ 902011 w 12192000"/>
              <a:gd name="connsiteY173" fmla="*/ 404118 h 4999978"/>
              <a:gd name="connsiteX174" fmla="*/ 922715 w 12192000"/>
              <a:gd name="connsiteY174" fmla="*/ 407699 h 4999978"/>
              <a:gd name="connsiteX175" fmla="*/ 1040139 w 12192000"/>
              <a:gd name="connsiteY175" fmla="*/ 406590 h 4999978"/>
              <a:gd name="connsiteX176" fmla="*/ 1067251 w 12192000"/>
              <a:gd name="connsiteY176" fmla="*/ 412384 h 4999978"/>
              <a:gd name="connsiteX177" fmla="*/ 1080272 w 12192000"/>
              <a:gd name="connsiteY177" fmla="*/ 424669 h 4999978"/>
              <a:gd name="connsiteX178" fmla="*/ 1090219 w 12192000"/>
              <a:gd name="connsiteY178" fmla="*/ 420026 h 4999978"/>
              <a:gd name="connsiteX179" fmla="*/ 1161226 w 12192000"/>
              <a:gd name="connsiteY179" fmla="*/ 418304 h 4999978"/>
              <a:gd name="connsiteX180" fmla="*/ 1207525 w 12192000"/>
              <a:gd name="connsiteY180" fmla="*/ 416039 h 4999978"/>
              <a:gd name="connsiteX181" fmla="*/ 1295331 w 12192000"/>
              <a:gd name="connsiteY181" fmla="*/ 402182 h 4999978"/>
              <a:gd name="connsiteX182" fmla="*/ 1347118 w 12192000"/>
              <a:gd name="connsiteY182" fmla="*/ 399704 h 4999978"/>
              <a:gd name="connsiteX183" fmla="*/ 1378108 w 12192000"/>
              <a:gd name="connsiteY183" fmla="*/ 398410 h 4999978"/>
              <a:gd name="connsiteX184" fmla="*/ 1459192 w 12192000"/>
              <a:gd name="connsiteY184" fmla="*/ 380919 h 4999978"/>
              <a:gd name="connsiteX185" fmla="*/ 1590120 w 12192000"/>
              <a:gd name="connsiteY185" fmla="*/ 317608 h 4999978"/>
              <a:gd name="connsiteX186" fmla="*/ 1631417 w 12192000"/>
              <a:gd name="connsiteY186" fmla="*/ 308227 h 4999978"/>
              <a:gd name="connsiteX187" fmla="*/ 1638727 w 12192000"/>
              <a:gd name="connsiteY187" fmla="*/ 311610 h 4999978"/>
              <a:gd name="connsiteX188" fmla="*/ 1844438 w 12192000"/>
              <a:gd name="connsiteY188" fmla="*/ 271304 h 4999978"/>
              <a:gd name="connsiteX189" fmla="*/ 1881324 w 12192000"/>
              <a:gd name="connsiteY189" fmla="*/ 268497 h 4999978"/>
              <a:gd name="connsiteX190" fmla="*/ 1908999 w 12192000"/>
              <a:gd name="connsiteY190" fmla="*/ 269338 h 4999978"/>
              <a:gd name="connsiteX191" fmla="*/ 1974956 w 12192000"/>
              <a:gd name="connsiteY191" fmla="*/ 255958 h 4999978"/>
              <a:gd name="connsiteX192" fmla="*/ 2082409 w 12192000"/>
              <a:gd name="connsiteY192" fmla="*/ 227290 h 4999978"/>
              <a:gd name="connsiteX193" fmla="*/ 2105639 w 12192000"/>
              <a:gd name="connsiteY193" fmla="*/ 222648 h 4999978"/>
              <a:gd name="connsiteX194" fmla="*/ 2126992 w 12192000"/>
              <a:gd name="connsiteY194" fmla="*/ 224468 h 4999978"/>
              <a:gd name="connsiteX195" fmla="*/ 2133154 w 12192000"/>
              <a:gd name="connsiteY195" fmla="*/ 229952 h 4999978"/>
              <a:gd name="connsiteX196" fmla="*/ 2146154 w 12192000"/>
              <a:gd name="connsiteY196" fmla="*/ 228332 h 4999978"/>
              <a:gd name="connsiteX197" fmla="*/ 2149901 w 12192000"/>
              <a:gd name="connsiteY197" fmla="*/ 229116 h 4999978"/>
              <a:gd name="connsiteX198" fmla="*/ 2171100 w 12192000"/>
              <a:gd name="connsiteY198" fmla="*/ 232389 h 4999978"/>
              <a:gd name="connsiteX199" fmla="*/ 2209148 w 12192000"/>
              <a:gd name="connsiteY199" fmla="*/ 209225 h 4999978"/>
              <a:gd name="connsiteX200" fmla="*/ 2261889 w 12192000"/>
              <a:gd name="connsiteY200" fmla="*/ 205532 h 4999978"/>
              <a:gd name="connsiteX201" fmla="*/ 2452315 w 12192000"/>
              <a:gd name="connsiteY201" fmla="*/ 152899 h 4999978"/>
              <a:gd name="connsiteX202" fmla="*/ 2495330 w 12192000"/>
              <a:gd name="connsiteY202" fmla="*/ 142101 h 4999978"/>
              <a:gd name="connsiteX203" fmla="*/ 2665623 w 12192000"/>
              <a:gd name="connsiteY203" fmla="*/ 96394 h 4999978"/>
              <a:gd name="connsiteX204" fmla="*/ 2763332 w 12192000"/>
              <a:gd name="connsiteY204" fmla="*/ 74831 h 4999978"/>
              <a:gd name="connsiteX205" fmla="*/ 2843870 w 12192000"/>
              <a:gd name="connsiteY205" fmla="*/ 47507 h 4999978"/>
              <a:gd name="connsiteX206" fmla="*/ 2862745 w 12192000"/>
              <a:gd name="connsiteY206" fmla="*/ 43242 h 4999978"/>
              <a:gd name="connsiteX207" fmla="*/ 2864596 w 12192000"/>
              <a:gd name="connsiteY207" fmla="*/ 39218 h 4999978"/>
              <a:gd name="connsiteX208" fmla="*/ 2875381 w 12192000"/>
              <a:gd name="connsiteY208" fmla="*/ 35003 h 4999978"/>
              <a:gd name="connsiteX209" fmla="*/ 2895139 w 12192000"/>
              <a:gd name="connsiteY209" fmla="*/ 24186 h 4999978"/>
              <a:gd name="connsiteX210" fmla="*/ 2932205 w 12192000"/>
              <a:gd name="connsiteY210" fmla="*/ 11873 h 4999978"/>
              <a:gd name="connsiteX211" fmla="*/ 2933310 w 12192000"/>
              <a:gd name="connsiteY211" fmla="*/ 12816 h 4999978"/>
              <a:gd name="connsiteX212" fmla="*/ 2945218 w 12192000"/>
              <a:gd name="connsiteY212" fmla="*/ 14141 h 4999978"/>
              <a:gd name="connsiteX213" fmla="*/ 2966465 w 12192000"/>
              <a:gd name="connsiteY213" fmla="*/ 14117 h 4999978"/>
              <a:gd name="connsiteX214" fmla="*/ 3016048 w 12192000"/>
              <a:gd name="connsiteY214" fmla="*/ 12381 h 4999978"/>
              <a:gd name="connsiteX215" fmla="*/ 3057077 w 12192000"/>
              <a:gd name="connsiteY215" fmla="*/ 14845 h 4999978"/>
              <a:gd name="connsiteX216" fmla="*/ 3148105 w 12192000"/>
              <a:gd name="connsiteY216" fmla="*/ 30648 h 4999978"/>
              <a:gd name="connsiteX217" fmla="*/ 3251671 w 12192000"/>
              <a:gd name="connsiteY217" fmla="*/ 31575 h 4999978"/>
              <a:gd name="connsiteX218" fmla="*/ 3351400 w 12192000"/>
              <a:gd name="connsiteY218" fmla="*/ 32687 h 4999978"/>
              <a:gd name="connsiteX219" fmla="*/ 3387481 w 12192000"/>
              <a:gd name="connsiteY219" fmla="*/ 31443 h 4999978"/>
              <a:gd name="connsiteX220" fmla="*/ 3451923 w 12192000"/>
              <a:gd name="connsiteY220" fmla="*/ 36482 h 4999978"/>
              <a:gd name="connsiteX221" fmla="*/ 3481520 w 12192000"/>
              <a:gd name="connsiteY221" fmla="*/ 43287 h 4999978"/>
              <a:gd name="connsiteX222" fmla="*/ 3482804 w 12192000"/>
              <a:gd name="connsiteY222" fmla="*/ 42812 h 4999978"/>
              <a:gd name="connsiteX223" fmla="*/ 3485495 w 12192000"/>
              <a:gd name="connsiteY223" fmla="*/ 45921 h 4999978"/>
              <a:gd name="connsiteX224" fmla="*/ 3490972 w 12192000"/>
              <a:gd name="connsiteY224" fmla="*/ 47286 h 4999978"/>
              <a:gd name="connsiteX225" fmla="*/ 3505835 w 12192000"/>
              <a:gd name="connsiteY225" fmla="*/ 46077 h 4999978"/>
              <a:gd name="connsiteX226" fmla="*/ 3511410 w 12192000"/>
              <a:gd name="connsiteY226" fmla="*/ 44808 h 4999978"/>
              <a:gd name="connsiteX227" fmla="*/ 3519598 w 12192000"/>
              <a:gd name="connsiteY227" fmla="*/ 44683 h 4999978"/>
              <a:gd name="connsiteX228" fmla="*/ 3519807 w 12192000"/>
              <a:gd name="connsiteY228" fmla="*/ 44938 h 4999978"/>
              <a:gd name="connsiteX229" fmla="*/ 3527466 w 12192000"/>
              <a:gd name="connsiteY229" fmla="*/ 44316 h 4999978"/>
              <a:gd name="connsiteX230" fmla="*/ 3564889 w 12192000"/>
              <a:gd name="connsiteY230" fmla="*/ 57394 h 4999978"/>
              <a:gd name="connsiteX231" fmla="*/ 3614922 w 12192000"/>
              <a:gd name="connsiteY231" fmla="*/ 61804 h 4999978"/>
              <a:gd name="connsiteX232" fmla="*/ 3635506 w 12192000"/>
              <a:gd name="connsiteY232" fmla="*/ 65718 h 4999978"/>
              <a:gd name="connsiteX233" fmla="*/ 3646525 w 12192000"/>
              <a:gd name="connsiteY233" fmla="*/ 69193 h 4999978"/>
              <a:gd name="connsiteX234" fmla="*/ 3647224 w 12192000"/>
              <a:gd name="connsiteY234" fmla="*/ 70303 h 4999978"/>
              <a:gd name="connsiteX235" fmla="*/ 3683100 w 12192000"/>
              <a:gd name="connsiteY235" fmla="*/ 64109 h 4999978"/>
              <a:gd name="connsiteX236" fmla="*/ 3687901 w 12192000"/>
              <a:gd name="connsiteY236" fmla="*/ 65372 h 4999978"/>
              <a:gd name="connsiteX237" fmla="*/ 3711234 w 12192000"/>
              <a:gd name="connsiteY237" fmla="*/ 58665 h 4999978"/>
              <a:gd name="connsiteX238" fmla="*/ 3723318 w 12192000"/>
              <a:gd name="connsiteY238" fmla="*/ 56625 h 4999978"/>
              <a:gd name="connsiteX239" fmla="*/ 3726677 w 12192000"/>
              <a:gd name="connsiteY239" fmla="*/ 53112 h 4999978"/>
              <a:gd name="connsiteX240" fmla="*/ 3744535 w 12192000"/>
              <a:gd name="connsiteY240" fmla="*/ 51590 h 4999978"/>
              <a:gd name="connsiteX241" fmla="*/ 3746608 w 12192000"/>
              <a:gd name="connsiteY241" fmla="*/ 52522 h 4999978"/>
              <a:gd name="connsiteX242" fmla="*/ 3761262 w 12192000"/>
              <a:gd name="connsiteY242" fmla="*/ 47147 h 4999978"/>
              <a:gd name="connsiteX243" fmla="*/ 3803931 w 12192000"/>
              <a:gd name="connsiteY243" fmla="*/ 49309 h 4999978"/>
              <a:gd name="connsiteX244" fmla="*/ 3925626 w 12192000"/>
              <a:gd name="connsiteY244" fmla="*/ 40301 h 4999978"/>
              <a:gd name="connsiteX245" fmla="*/ 4033324 w 12192000"/>
              <a:gd name="connsiteY245"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41357 w 12192000"/>
              <a:gd name="connsiteY41" fmla="*/ 187975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48520 w 12192000"/>
              <a:gd name="connsiteY97" fmla="*/ 446050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67720 w 12192000"/>
              <a:gd name="connsiteY76" fmla="*/ 437721 h 4999978"/>
              <a:gd name="connsiteX77" fmla="*/ 7018394 w 12192000"/>
              <a:gd name="connsiteY77" fmla="*/ 466613 h 4999978"/>
              <a:gd name="connsiteX78" fmla="*/ 7024679 w 12192000"/>
              <a:gd name="connsiteY78" fmla="*/ 467750 h 4999978"/>
              <a:gd name="connsiteX79" fmla="*/ 7041715 w 12192000"/>
              <a:gd name="connsiteY79" fmla="*/ 465902 h 4999978"/>
              <a:gd name="connsiteX80" fmla="*/ 7048103 w 12192000"/>
              <a:gd name="connsiteY80" fmla="*/ 464392 h 4999978"/>
              <a:gd name="connsiteX81" fmla="*/ 7057490 w 12192000"/>
              <a:gd name="connsiteY81" fmla="*/ 463917 h 4999978"/>
              <a:gd name="connsiteX82" fmla="*/ 7057730 w 12192000"/>
              <a:gd name="connsiteY82" fmla="*/ 464165 h 4999978"/>
              <a:gd name="connsiteX83" fmla="*/ 7066511 w 12192000"/>
              <a:gd name="connsiteY83" fmla="*/ 463214 h 4999978"/>
              <a:gd name="connsiteX84" fmla="*/ 7109401 w 12192000"/>
              <a:gd name="connsiteY84" fmla="*/ 455268 h 4999978"/>
              <a:gd name="connsiteX85" fmla="*/ 7166830 w 12192000"/>
              <a:gd name="connsiteY85" fmla="*/ 477037 h 4999978"/>
              <a:gd name="connsiteX86" fmla="*/ 7190442 w 12192000"/>
              <a:gd name="connsiteY86" fmla="*/ 480090 h 4999978"/>
              <a:gd name="connsiteX87" fmla="*/ 7203083 w 12192000"/>
              <a:gd name="connsiteY87" fmla="*/ 483106 h 4999978"/>
              <a:gd name="connsiteX88" fmla="*/ 7203894 w 12192000"/>
              <a:gd name="connsiteY88" fmla="*/ 484190 h 4999978"/>
              <a:gd name="connsiteX89" fmla="*/ 7245004 w 12192000"/>
              <a:gd name="connsiteY89" fmla="*/ 476444 h 4999978"/>
              <a:gd name="connsiteX90" fmla="*/ 7250514 w 12192000"/>
              <a:gd name="connsiteY90" fmla="*/ 477506 h 4999978"/>
              <a:gd name="connsiteX91" fmla="*/ 7277246 w 12192000"/>
              <a:gd name="connsiteY91" fmla="*/ 469782 h 4999978"/>
              <a:gd name="connsiteX92" fmla="*/ 7291092 w 12192000"/>
              <a:gd name="connsiteY92" fmla="*/ 467217 h 4999978"/>
              <a:gd name="connsiteX93" fmla="*/ 7294933 w 12192000"/>
              <a:gd name="connsiteY93" fmla="*/ 463549 h 4999978"/>
              <a:gd name="connsiteX94" fmla="*/ 7315408 w 12192000"/>
              <a:gd name="connsiteY94" fmla="*/ 461260 h 4999978"/>
              <a:gd name="connsiteX95" fmla="*/ 7317786 w 12192000"/>
              <a:gd name="connsiteY95" fmla="*/ 462106 h 4999978"/>
              <a:gd name="connsiteX96" fmla="*/ 7334572 w 12192000"/>
              <a:gd name="connsiteY96" fmla="*/ 456088 h 4999978"/>
              <a:gd name="connsiteX97" fmla="*/ 7375190 w 12192000"/>
              <a:gd name="connsiteY97" fmla="*/ 449931 h 4999978"/>
              <a:gd name="connsiteX98" fmla="*/ 7522997 w 12192000"/>
              <a:gd name="connsiteY98" fmla="*/ 442209 h 4999978"/>
              <a:gd name="connsiteX99" fmla="*/ 7686985 w 12192000"/>
              <a:gd name="connsiteY99" fmla="*/ 419805 h 4999978"/>
              <a:gd name="connsiteX100" fmla="*/ 7854068 w 12192000"/>
              <a:gd name="connsiteY100" fmla="*/ 409774 h 4999978"/>
              <a:gd name="connsiteX101" fmla="*/ 8034165 w 12192000"/>
              <a:gd name="connsiteY101" fmla="*/ 391699 h 4999978"/>
              <a:gd name="connsiteX102" fmla="*/ 8094381 w 12192000"/>
              <a:gd name="connsiteY102" fmla="*/ 395718 h 4999978"/>
              <a:gd name="connsiteX103" fmla="*/ 8146898 w 12192000"/>
              <a:gd name="connsiteY103" fmla="*/ 378558 h 4999978"/>
              <a:gd name="connsiteX104" fmla="*/ 8168993 w 12192000"/>
              <a:gd name="connsiteY104" fmla="*/ 384830 h 4999978"/>
              <a:gd name="connsiteX105" fmla="*/ 8172809 w 12192000"/>
              <a:gd name="connsiteY105" fmla="*/ 386137 h 4999978"/>
              <a:gd name="connsiteX106" fmla="*/ 8187962 w 12192000"/>
              <a:gd name="connsiteY106" fmla="*/ 386433 h 4999978"/>
              <a:gd name="connsiteX107" fmla="*/ 8192382 w 12192000"/>
              <a:gd name="connsiteY107" fmla="*/ 392692 h 4999978"/>
              <a:gd name="connsiteX108" fmla="*/ 8375192 w 12192000"/>
              <a:gd name="connsiteY108" fmla="*/ 383879 h 4999978"/>
              <a:gd name="connsiteX109" fmla="*/ 8454377 w 12192000"/>
              <a:gd name="connsiteY109" fmla="*/ 380331 h 4999978"/>
              <a:gd name="connsiteX110" fmla="*/ 8484740 w 12192000"/>
              <a:gd name="connsiteY110" fmla="*/ 385159 h 4999978"/>
              <a:gd name="connsiteX111" fmla="*/ 8601673 w 12192000"/>
              <a:gd name="connsiteY111" fmla="*/ 397101 h 4999978"/>
              <a:gd name="connsiteX112" fmla="*/ 8701676 w 12192000"/>
              <a:gd name="connsiteY112" fmla="*/ 401351 h 4999978"/>
              <a:gd name="connsiteX113" fmla="*/ 8773288 w 12192000"/>
              <a:gd name="connsiteY113" fmla="*/ 378077 h 4999978"/>
              <a:gd name="connsiteX114" fmla="*/ 8779909 w 12192000"/>
              <a:gd name="connsiteY114" fmla="*/ 382446 h 4999978"/>
              <a:gd name="connsiteX115" fmla="*/ 8829932 w 12192000"/>
              <a:gd name="connsiteY115" fmla="*/ 379243 h 4999978"/>
              <a:gd name="connsiteX116" fmla="*/ 9003386 w 12192000"/>
              <a:gd name="connsiteY116" fmla="*/ 336242 h 4999978"/>
              <a:gd name="connsiteX117" fmla="*/ 9101185 w 12192000"/>
              <a:gd name="connsiteY117" fmla="*/ 330862 h 4999978"/>
              <a:gd name="connsiteX118" fmla="*/ 9136185 w 12192000"/>
              <a:gd name="connsiteY118" fmla="*/ 334078 h 4999978"/>
              <a:gd name="connsiteX119" fmla="*/ 9194801 w 12192000"/>
              <a:gd name="connsiteY119" fmla="*/ 339149 h 4999978"/>
              <a:gd name="connsiteX120" fmla="*/ 9239316 w 12192000"/>
              <a:gd name="connsiteY120" fmla="*/ 355558 h 4999978"/>
              <a:gd name="connsiteX121" fmla="*/ 9288052 w 12192000"/>
              <a:gd name="connsiteY121" fmla="*/ 354796 h 4999978"/>
              <a:gd name="connsiteX122" fmla="*/ 9298465 w 12192000"/>
              <a:gd name="connsiteY122" fmla="*/ 338296 h 4999978"/>
              <a:gd name="connsiteX123" fmla="*/ 9350892 w 12192000"/>
              <a:gd name="connsiteY123" fmla="*/ 342778 h 4999978"/>
              <a:gd name="connsiteX124" fmla="*/ 9430522 w 12192000"/>
              <a:gd name="connsiteY124" fmla="*/ 351368 h 4999978"/>
              <a:gd name="connsiteX125" fmla="*/ 9476215 w 12192000"/>
              <a:gd name="connsiteY125" fmla="*/ 352107 h 4999978"/>
              <a:gd name="connsiteX126" fmla="*/ 9601276 w 12192000"/>
              <a:gd name="connsiteY126" fmla="*/ 358704 h 4999978"/>
              <a:gd name="connsiteX127" fmla="*/ 9726733 w 12192000"/>
              <a:gd name="connsiteY127" fmla="*/ 368801 h 4999978"/>
              <a:gd name="connsiteX128" fmla="*/ 9802144 w 12192000"/>
              <a:gd name="connsiteY128" fmla="*/ 394479 h 4999978"/>
              <a:gd name="connsiteX129" fmla="*/ 9905153 w 12192000"/>
              <a:gd name="connsiteY129" fmla="*/ 400650 h 4999978"/>
              <a:gd name="connsiteX130" fmla="*/ 9922553 w 12192000"/>
              <a:gd name="connsiteY130" fmla="*/ 404569 h 4999978"/>
              <a:gd name="connsiteX131" fmla="*/ 10044658 w 12192000"/>
              <a:gd name="connsiteY131" fmla="*/ 418077 h 4999978"/>
              <a:gd name="connsiteX132" fmla="*/ 10184585 w 12192000"/>
              <a:gd name="connsiteY132" fmla="*/ 407138 h 4999978"/>
              <a:gd name="connsiteX133" fmla="*/ 10366435 w 12192000"/>
              <a:gd name="connsiteY133" fmla="*/ 462428 h 4999978"/>
              <a:gd name="connsiteX134" fmla="*/ 10688220 w 12192000"/>
              <a:gd name="connsiteY134" fmla="*/ 542258 h 4999978"/>
              <a:gd name="connsiteX135" fmla="*/ 11026690 w 12192000"/>
              <a:gd name="connsiteY135" fmla="*/ 550681 h 4999978"/>
              <a:gd name="connsiteX136" fmla="*/ 11113779 w 12192000"/>
              <a:gd name="connsiteY136" fmla="*/ 533868 h 4999978"/>
              <a:gd name="connsiteX137" fmla="*/ 11369556 w 12192000"/>
              <a:gd name="connsiteY137" fmla="*/ 491719 h 4999978"/>
              <a:gd name="connsiteX138" fmla="*/ 11623342 w 12192000"/>
              <a:gd name="connsiteY138" fmla="*/ 388428 h 4999978"/>
              <a:gd name="connsiteX139" fmla="*/ 11786511 w 12192000"/>
              <a:gd name="connsiteY139" fmla="*/ 358390 h 4999978"/>
              <a:gd name="connsiteX140" fmla="*/ 11862577 w 12192000"/>
              <a:gd name="connsiteY140" fmla="*/ 330549 h 4999978"/>
              <a:gd name="connsiteX141" fmla="*/ 11916612 w 12192000"/>
              <a:gd name="connsiteY141" fmla="*/ 323810 h 4999978"/>
              <a:gd name="connsiteX142" fmla="*/ 11948830 w 12192000"/>
              <a:gd name="connsiteY142" fmla="*/ 318062 h 4999978"/>
              <a:gd name="connsiteX143" fmla="*/ 12001583 w 12192000"/>
              <a:gd name="connsiteY143" fmla="*/ 279643 h 4999978"/>
              <a:gd name="connsiteX144" fmla="*/ 12174977 w 12192000"/>
              <a:gd name="connsiteY144" fmla="*/ 264652 h 4999978"/>
              <a:gd name="connsiteX145" fmla="*/ 12192000 w 12192000"/>
              <a:gd name="connsiteY145" fmla="*/ 256549 h 4999978"/>
              <a:gd name="connsiteX146" fmla="*/ 12192000 w 12192000"/>
              <a:gd name="connsiteY146" fmla="*/ 4999978 h 4999978"/>
              <a:gd name="connsiteX147" fmla="*/ 0 w 12192000"/>
              <a:gd name="connsiteY147" fmla="*/ 4999978 h 4999978"/>
              <a:gd name="connsiteX148" fmla="*/ 0 w 12192000"/>
              <a:gd name="connsiteY148" fmla="*/ 617449 h 4999978"/>
              <a:gd name="connsiteX149" fmla="*/ 11075 w 12192000"/>
              <a:gd name="connsiteY149" fmla="*/ 615178 h 4999978"/>
              <a:gd name="connsiteX150" fmla="*/ 44061 w 12192000"/>
              <a:gd name="connsiteY150" fmla="*/ 608596 h 4999978"/>
              <a:gd name="connsiteX151" fmla="*/ 136694 w 12192000"/>
              <a:gd name="connsiteY151" fmla="*/ 556415 h 4999978"/>
              <a:gd name="connsiteX152" fmla="*/ 170342 w 12192000"/>
              <a:gd name="connsiteY152" fmla="*/ 551077 h 4999978"/>
              <a:gd name="connsiteX153" fmla="*/ 168955 w 12192000"/>
              <a:gd name="connsiteY153" fmla="*/ 542164 h 4999978"/>
              <a:gd name="connsiteX154" fmla="*/ 181474 w 12192000"/>
              <a:gd name="connsiteY154" fmla="*/ 541281 h 4999978"/>
              <a:gd name="connsiteX155" fmla="*/ 209440 w 12192000"/>
              <a:gd name="connsiteY155" fmla="*/ 540561 h 4999978"/>
              <a:gd name="connsiteX156" fmla="*/ 293152 w 12192000"/>
              <a:gd name="connsiteY156" fmla="*/ 536576 h 4999978"/>
              <a:gd name="connsiteX157" fmla="*/ 315693 w 12192000"/>
              <a:gd name="connsiteY157" fmla="*/ 519030 h 4999978"/>
              <a:gd name="connsiteX158" fmla="*/ 337305 w 12192000"/>
              <a:gd name="connsiteY158" fmla="*/ 518372 h 4999978"/>
              <a:gd name="connsiteX159" fmla="*/ 462252 w 12192000"/>
              <a:gd name="connsiteY159" fmla="*/ 493151 h 4999978"/>
              <a:gd name="connsiteX160" fmla="*/ 479457 w 12192000"/>
              <a:gd name="connsiteY160" fmla="*/ 491123 h 4999978"/>
              <a:gd name="connsiteX161" fmla="*/ 488653 w 12192000"/>
              <a:gd name="connsiteY161" fmla="*/ 483257 h 4999978"/>
              <a:gd name="connsiteX162" fmla="*/ 522053 w 12192000"/>
              <a:gd name="connsiteY162" fmla="*/ 481125 h 4999978"/>
              <a:gd name="connsiteX163" fmla="*/ 523520 w 12192000"/>
              <a:gd name="connsiteY163" fmla="*/ 476713 h 4999978"/>
              <a:gd name="connsiteX164" fmla="*/ 632714 w 12192000"/>
              <a:gd name="connsiteY164" fmla="*/ 437101 h 4999978"/>
              <a:gd name="connsiteX165" fmla="*/ 651426 w 12192000"/>
              <a:gd name="connsiteY165" fmla="*/ 430544 h 4999978"/>
              <a:gd name="connsiteX166" fmla="*/ 667724 w 12192000"/>
              <a:gd name="connsiteY166" fmla="*/ 432138 h 4999978"/>
              <a:gd name="connsiteX167" fmla="*/ 757679 w 12192000"/>
              <a:gd name="connsiteY167" fmla="*/ 425145 h 4999978"/>
              <a:gd name="connsiteX168" fmla="*/ 779159 w 12192000"/>
              <a:gd name="connsiteY168" fmla="*/ 428059 h 4999978"/>
              <a:gd name="connsiteX169" fmla="*/ 788293 w 12192000"/>
              <a:gd name="connsiteY169" fmla="*/ 434863 h 4999978"/>
              <a:gd name="connsiteX170" fmla="*/ 822923 w 12192000"/>
              <a:gd name="connsiteY170" fmla="*/ 421074 h 4999978"/>
              <a:gd name="connsiteX171" fmla="*/ 876559 w 12192000"/>
              <a:gd name="connsiteY171" fmla="*/ 411088 h 4999978"/>
              <a:gd name="connsiteX172" fmla="*/ 902011 w 12192000"/>
              <a:gd name="connsiteY172" fmla="*/ 404118 h 4999978"/>
              <a:gd name="connsiteX173" fmla="*/ 922715 w 12192000"/>
              <a:gd name="connsiteY173" fmla="*/ 407699 h 4999978"/>
              <a:gd name="connsiteX174" fmla="*/ 1040139 w 12192000"/>
              <a:gd name="connsiteY174" fmla="*/ 406590 h 4999978"/>
              <a:gd name="connsiteX175" fmla="*/ 1067251 w 12192000"/>
              <a:gd name="connsiteY175" fmla="*/ 412384 h 4999978"/>
              <a:gd name="connsiteX176" fmla="*/ 1080272 w 12192000"/>
              <a:gd name="connsiteY176" fmla="*/ 424669 h 4999978"/>
              <a:gd name="connsiteX177" fmla="*/ 1090219 w 12192000"/>
              <a:gd name="connsiteY177" fmla="*/ 420026 h 4999978"/>
              <a:gd name="connsiteX178" fmla="*/ 1161226 w 12192000"/>
              <a:gd name="connsiteY178" fmla="*/ 418304 h 4999978"/>
              <a:gd name="connsiteX179" fmla="*/ 1207525 w 12192000"/>
              <a:gd name="connsiteY179" fmla="*/ 416039 h 4999978"/>
              <a:gd name="connsiteX180" fmla="*/ 1295331 w 12192000"/>
              <a:gd name="connsiteY180" fmla="*/ 402182 h 4999978"/>
              <a:gd name="connsiteX181" fmla="*/ 1347118 w 12192000"/>
              <a:gd name="connsiteY181" fmla="*/ 399704 h 4999978"/>
              <a:gd name="connsiteX182" fmla="*/ 1378108 w 12192000"/>
              <a:gd name="connsiteY182" fmla="*/ 398410 h 4999978"/>
              <a:gd name="connsiteX183" fmla="*/ 1459192 w 12192000"/>
              <a:gd name="connsiteY183" fmla="*/ 380919 h 4999978"/>
              <a:gd name="connsiteX184" fmla="*/ 1590120 w 12192000"/>
              <a:gd name="connsiteY184" fmla="*/ 317608 h 4999978"/>
              <a:gd name="connsiteX185" fmla="*/ 1631417 w 12192000"/>
              <a:gd name="connsiteY185" fmla="*/ 308227 h 4999978"/>
              <a:gd name="connsiteX186" fmla="*/ 1638727 w 12192000"/>
              <a:gd name="connsiteY186" fmla="*/ 311610 h 4999978"/>
              <a:gd name="connsiteX187" fmla="*/ 1844438 w 12192000"/>
              <a:gd name="connsiteY187" fmla="*/ 271304 h 4999978"/>
              <a:gd name="connsiteX188" fmla="*/ 1881324 w 12192000"/>
              <a:gd name="connsiteY188" fmla="*/ 268497 h 4999978"/>
              <a:gd name="connsiteX189" fmla="*/ 1908999 w 12192000"/>
              <a:gd name="connsiteY189" fmla="*/ 269338 h 4999978"/>
              <a:gd name="connsiteX190" fmla="*/ 1974956 w 12192000"/>
              <a:gd name="connsiteY190" fmla="*/ 255958 h 4999978"/>
              <a:gd name="connsiteX191" fmla="*/ 2082409 w 12192000"/>
              <a:gd name="connsiteY191" fmla="*/ 227290 h 4999978"/>
              <a:gd name="connsiteX192" fmla="*/ 2105639 w 12192000"/>
              <a:gd name="connsiteY192" fmla="*/ 222648 h 4999978"/>
              <a:gd name="connsiteX193" fmla="*/ 2126992 w 12192000"/>
              <a:gd name="connsiteY193" fmla="*/ 224468 h 4999978"/>
              <a:gd name="connsiteX194" fmla="*/ 2133154 w 12192000"/>
              <a:gd name="connsiteY194" fmla="*/ 229952 h 4999978"/>
              <a:gd name="connsiteX195" fmla="*/ 2146154 w 12192000"/>
              <a:gd name="connsiteY195" fmla="*/ 228332 h 4999978"/>
              <a:gd name="connsiteX196" fmla="*/ 2149901 w 12192000"/>
              <a:gd name="connsiteY196" fmla="*/ 229116 h 4999978"/>
              <a:gd name="connsiteX197" fmla="*/ 2171100 w 12192000"/>
              <a:gd name="connsiteY197" fmla="*/ 232389 h 4999978"/>
              <a:gd name="connsiteX198" fmla="*/ 2209148 w 12192000"/>
              <a:gd name="connsiteY198" fmla="*/ 209225 h 4999978"/>
              <a:gd name="connsiteX199" fmla="*/ 2261889 w 12192000"/>
              <a:gd name="connsiteY199" fmla="*/ 205532 h 4999978"/>
              <a:gd name="connsiteX200" fmla="*/ 2452315 w 12192000"/>
              <a:gd name="connsiteY200" fmla="*/ 152899 h 4999978"/>
              <a:gd name="connsiteX201" fmla="*/ 2495330 w 12192000"/>
              <a:gd name="connsiteY201" fmla="*/ 142101 h 4999978"/>
              <a:gd name="connsiteX202" fmla="*/ 2665623 w 12192000"/>
              <a:gd name="connsiteY202" fmla="*/ 96394 h 4999978"/>
              <a:gd name="connsiteX203" fmla="*/ 2763332 w 12192000"/>
              <a:gd name="connsiteY203" fmla="*/ 74831 h 4999978"/>
              <a:gd name="connsiteX204" fmla="*/ 2843870 w 12192000"/>
              <a:gd name="connsiteY204" fmla="*/ 47507 h 4999978"/>
              <a:gd name="connsiteX205" fmla="*/ 2862745 w 12192000"/>
              <a:gd name="connsiteY205" fmla="*/ 43242 h 4999978"/>
              <a:gd name="connsiteX206" fmla="*/ 2864596 w 12192000"/>
              <a:gd name="connsiteY206" fmla="*/ 39218 h 4999978"/>
              <a:gd name="connsiteX207" fmla="*/ 2875381 w 12192000"/>
              <a:gd name="connsiteY207" fmla="*/ 35003 h 4999978"/>
              <a:gd name="connsiteX208" fmla="*/ 2895139 w 12192000"/>
              <a:gd name="connsiteY208" fmla="*/ 24186 h 4999978"/>
              <a:gd name="connsiteX209" fmla="*/ 2932205 w 12192000"/>
              <a:gd name="connsiteY209" fmla="*/ 11873 h 4999978"/>
              <a:gd name="connsiteX210" fmla="*/ 2933310 w 12192000"/>
              <a:gd name="connsiteY210" fmla="*/ 12816 h 4999978"/>
              <a:gd name="connsiteX211" fmla="*/ 2945218 w 12192000"/>
              <a:gd name="connsiteY211" fmla="*/ 14141 h 4999978"/>
              <a:gd name="connsiteX212" fmla="*/ 2966465 w 12192000"/>
              <a:gd name="connsiteY212" fmla="*/ 14117 h 4999978"/>
              <a:gd name="connsiteX213" fmla="*/ 3016048 w 12192000"/>
              <a:gd name="connsiteY213" fmla="*/ 12381 h 4999978"/>
              <a:gd name="connsiteX214" fmla="*/ 3057077 w 12192000"/>
              <a:gd name="connsiteY214" fmla="*/ 14845 h 4999978"/>
              <a:gd name="connsiteX215" fmla="*/ 3148105 w 12192000"/>
              <a:gd name="connsiteY215" fmla="*/ 30648 h 4999978"/>
              <a:gd name="connsiteX216" fmla="*/ 3251671 w 12192000"/>
              <a:gd name="connsiteY216" fmla="*/ 31575 h 4999978"/>
              <a:gd name="connsiteX217" fmla="*/ 3351400 w 12192000"/>
              <a:gd name="connsiteY217" fmla="*/ 32687 h 4999978"/>
              <a:gd name="connsiteX218" fmla="*/ 3387481 w 12192000"/>
              <a:gd name="connsiteY218" fmla="*/ 31443 h 4999978"/>
              <a:gd name="connsiteX219" fmla="*/ 3451923 w 12192000"/>
              <a:gd name="connsiteY219" fmla="*/ 36482 h 4999978"/>
              <a:gd name="connsiteX220" fmla="*/ 3481520 w 12192000"/>
              <a:gd name="connsiteY220" fmla="*/ 43287 h 4999978"/>
              <a:gd name="connsiteX221" fmla="*/ 3482804 w 12192000"/>
              <a:gd name="connsiteY221" fmla="*/ 42812 h 4999978"/>
              <a:gd name="connsiteX222" fmla="*/ 3485495 w 12192000"/>
              <a:gd name="connsiteY222" fmla="*/ 45921 h 4999978"/>
              <a:gd name="connsiteX223" fmla="*/ 3490972 w 12192000"/>
              <a:gd name="connsiteY223" fmla="*/ 47286 h 4999978"/>
              <a:gd name="connsiteX224" fmla="*/ 3505835 w 12192000"/>
              <a:gd name="connsiteY224" fmla="*/ 46077 h 4999978"/>
              <a:gd name="connsiteX225" fmla="*/ 3511410 w 12192000"/>
              <a:gd name="connsiteY225" fmla="*/ 44808 h 4999978"/>
              <a:gd name="connsiteX226" fmla="*/ 3519598 w 12192000"/>
              <a:gd name="connsiteY226" fmla="*/ 44683 h 4999978"/>
              <a:gd name="connsiteX227" fmla="*/ 3519807 w 12192000"/>
              <a:gd name="connsiteY227" fmla="*/ 44938 h 4999978"/>
              <a:gd name="connsiteX228" fmla="*/ 3527466 w 12192000"/>
              <a:gd name="connsiteY228" fmla="*/ 44316 h 4999978"/>
              <a:gd name="connsiteX229" fmla="*/ 3564889 w 12192000"/>
              <a:gd name="connsiteY229" fmla="*/ 57394 h 4999978"/>
              <a:gd name="connsiteX230" fmla="*/ 3614922 w 12192000"/>
              <a:gd name="connsiteY230" fmla="*/ 61804 h 4999978"/>
              <a:gd name="connsiteX231" fmla="*/ 3635506 w 12192000"/>
              <a:gd name="connsiteY231" fmla="*/ 65718 h 4999978"/>
              <a:gd name="connsiteX232" fmla="*/ 3646525 w 12192000"/>
              <a:gd name="connsiteY232" fmla="*/ 69193 h 4999978"/>
              <a:gd name="connsiteX233" fmla="*/ 3647224 w 12192000"/>
              <a:gd name="connsiteY233" fmla="*/ 70303 h 4999978"/>
              <a:gd name="connsiteX234" fmla="*/ 3683100 w 12192000"/>
              <a:gd name="connsiteY234" fmla="*/ 64109 h 4999978"/>
              <a:gd name="connsiteX235" fmla="*/ 3687901 w 12192000"/>
              <a:gd name="connsiteY235" fmla="*/ 65372 h 4999978"/>
              <a:gd name="connsiteX236" fmla="*/ 3711234 w 12192000"/>
              <a:gd name="connsiteY236" fmla="*/ 58665 h 4999978"/>
              <a:gd name="connsiteX237" fmla="*/ 3723318 w 12192000"/>
              <a:gd name="connsiteY237" fmla="*/ 56625 h 4999978"/>
              <a:gd name="connsiteX238" fmla="*/ 3726677 w 12192000"/>
              <a:gd name="connsiteY238" fmla="*/ 53112 h 4999978"/>
              <a:gd name="connsiteX239" fmla="*/ 3744535 w 12192000"/>
              <a:gd name="connsiteY239" fmla="*/ 51590 h 4999978"/>
              <a:gd name="connsiteX240" fmla="*/ 3746608 w 12192000"/>
              <a:gd name="connsiteY240" fmla="*/ 52522 h 4999978"/>
              <a:gd name="connsiteX241" fmla="*/ 3761262 w 12192000"/>
              <a:gd name="connsiteY241" fmla="*/ 47147 h 4999978"/>
              <a:gd name="connsiteX242" fmla="*/ 3803931 w 12192000"/>
              <a:gd name="connsiteY242" fmla="*/ 49309 h 4999978"/>
              <a:gd name="connsiteX243" fmla="*/ 3925626 w 12192000"/>
              <a:gd name="connsiteY243" fmla="*/ 40301 h 4999978"/>
              <a:gd name="connsiteX244" fmla="*/ 4033324 w 12192000"/>
              <a:gd name="connsiteY244"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46775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7018394 w 12192000"/>
              <a:gd name="connsiteY76" fmla="*/ 466613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7024679 w 12192000"/>
              <a:gd name="connsiteY77" fmla="*/ 572534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26733 w 12192000"/>
              <a:gd name="connsiteY126" fmla="*/ 368801 h 4999978"/>
              <a:gd name="connsiteX127" fmla="*/ 9802144 w 12192000"/>
              <a:gd name="connsiteY127" fmla="*/ 394479 h 4999978"/>
              <a:gd name="connsiteX128" fmla="*/ 9905153 w 12192000"/>
              <a:gd name="connsiteY128" fmla="*/ 400650 h 4999978"/>
              <a:gd name="connsiteX129" fmla="*/ 9922553 w 12192000"/>
              <a:gd name="connsiteY129" fmla="*/ 404569 h 4999978"/>
              <a:gd name="connsiteX130" fmla="*/ 10044658 w 12192000"/>
              <a:gd name="connsiteY130" fmla="*/ 418077 h 4999978"/>
              <a:gd name="connsiteX131" fmla="*/ 10184585 w 12192000"/>
              <a:gd name="connsiteY131" fmla="*/ 407138 h 4999978"/>
              <a:gd name="connsiteX132" fmla="*/ 10366435 w 12192000"/>
              <a:gd name="connsiteY132" fmla="*/ 462428 h 4999978"/>
              <a:gd name="connsiteX133" fmla="*/ 10688220 w 12192000"/>
              <a:gd name="connsiteY133" fmla="*/ 542258 h 4999978"/>
              <a:gd name="connsiteX134" fmla="*/ 11026690 w 12192000"/>
              <a:gd name="connsiteY134" fmla="*/ 550681 h 4999978"/>
              <a:gd name="connsiteX135" fmla="*/ 11113779 w 12192000"/>
              <a:gd name="connsiteY135" fmla="*/ 533868 h 4999978"/>
              <a:gd name="connsiteX136" fmla="*/ 11369556 w 12192000"/>
              <a:gd name="connsiteY136" fmla="*/ 491719 h 4999978"/>
              <a:gd name="connsiteX137" fmla="*/ 11623342 w 12192000"/>
              <a:gd name="connsiteY137" fmla="*/ 388428 h 4999978"/>
              <a:gd name="connsiteX138" fmla="*/ 11786511 w 12192000"/>
              <a:gd name="connsiteY138" fmla="*/ 358390 h 4999978"/>
              <a:gd name="connsiteX139" fmla="*/ 11862577 w 12192000"/>
              <a:gd name="connsiteY139" fmla="*/ 330549 h 4999978"/>
              <a:gd name="connsiteX140" fmla="*/ 11916612 w 12192000"/>
              <a:gd name="connsiteY140" fmla="*/ 323810 h 4999978"/>
              <a:gd name="connsiteX141" fmla="*/ 11948830 w 12192000"/>
              <a:gd name="connsiteY141" fmla="*/ 318062 h 4999978"/>
              <a:gd name="connsiteX142" fmla="*/ 12001583 w 12192000"/>
              <a:gd name="connsiteY142" fmla="*/ 279643 h 4999978"/>
              <a:gd name="connsiteX143" fmla="*/ 12174977 w 12192000"/>
              <a:gd name="connsiteY143" fmla="*/ 264652 h 4999978"/>
              <a:gd name="connsiteX144" fmla="*/ 12192000 w 12192000"/>
              <a:gd name="connsiteY144" fmla="*/ 256549 h 4999978"/>
              <a:gd name="connsiteX145" fmla="*/ 12192000 w 12192000"/>
              <a:gd name="connsiteY145" fmla="*/ 4999978 h 4999978"/>
              <a:gd name="connsiteX146" fmla="*/ 0 w 12192000"/>
              <a:gd name="connsiteY146" fmla="*/ 4999978 h 4999978"/>
              <a:gd name="connsiteX147" fmla="*/ 0 w 12192000"/>
              <a:gd name="connsiteY147" fmla="*/ 617449 h 4999978"/>
              <a:gd name="connsiteX148" fmla="*/ 11075 w 12192000"/>
              <a:gd name="connsiteY148" fmla="*/ 615178 h 4999978"/>
              <a:gd name="connsiteX149" fmla="*/ 44061 w 12192000"/>
              <a:gd name="connsiteY149" fmla="*/ 608596 h 4999978"/>
              <a:gd name="connsiteX150" fmla="*/ 136694 w 12192000"/>
              <a:gd name="connsiteY150" fmla="*/ 556415 h 4999978"/>
              <a:gd name="connsiteX151" fmla="*/ 170342 w 12192000"/>
              <a:gd name="connsiteY151" fmla="*/ 551077 h 4999978"/>
              <a:gd name="connsiteX152" fmla="*/ 168955 w 12192000"/>
              <a:gd name="connsiteY152" fmla="*/ 542164 h 4999978"/>
              <a:gd name="connsiteX153" fmla="*/ 181474 w 12192000"/>
              <a:gd name="connsiteY153" fmla="*/ 541281 h 4999978"/>
              <a:gd name="connsiteX154" fmla="*/ 209440 w 12192000"/>
              <a:gd name="connsiteY154" fmla="*/ 540561 h 4999978"/>
              <a:gd name="connsiteX155" fmla="*/ 293152 w 12192000"/>
              <a:gd name="connsiteY155" fmla="*/ 536576 h 4999978"/>
              <a:gd name="connsiteX156" fmla="*/ 315693 w 12192000"/>
              <a:gd name="connsiteY156" fmla="*/ 519030 h 4999978"/>
              <a:gd name="connsiteX157" fmla="*/ 337305 w 12192000"/>
              <a:gd name="connsiteY157" fmla="*/ 518372 h 4999978"/>
              <a:gd name="connsiteX158" fmla="*/ 462252 w 12192000"/>
              <a:gd name="connsiteY158" fmla="*/ 493151 h 4999978"/>
              <a:gd name="connsiteX159" fmla="*/ 479457 w 12192000"/>
              <a:gd name="connsiteY159" fmla="*/ 491123 h 4999978"/>
              <a:gd name="connsiteX160" fmla="*/ 488653 w 12192000"/>
              <a:gd name="connsiteY160" fmla="*/ 483257 h 4999978"/>
              <a:gd name="connsiteX161" fmla="*/ 522053 w 12192000"/>
              <a:gd name="connsiteY161" fmla="*/ 481125 h 4999978"/>
              <a:gd name="connsiteX162" fmla="*/ 523520 w 12192000"/>
              <a:gd name="connsiteY162" fmla="*/ 476713 h 4999978"/>
              <a:gd name="connsiteX163" fmla="*/ 632714 w 12192000"/>
              <a:gd name="connsiteY163" fmla="*/ 437101 h 4999978"/>
              <a:gd name="connsiteX164" fmla="*/ 651426 w 12192000"/>
              <a:gd name="connsiteY164" fmla="*/ 430544 h 4999978"/>
              <a:gd name="connsiteX165" fmla="*/ 667724 w 12192000"/>
              <a:gd name="connsiteY165" fmla="*/ 432138 h 4999978"/>
              <a:gd name="connsiteX166" fmla="*/ 757679 w 12192000"/>
              <a:gd name="connsiteY166" fmla="*/ 425145 h 4999978"/>
              <a:gd name="connsiteX167" fmla="*/ 779159 w 12192000"/>
              <a:gd name="connsiteY167" fmla="*/ 428059 h 4999978"/>
              <a:gd name="connsiteX168" fmla="*/ 788293 w 12192000"/>
              <a:gd name="connsiteY168" fmla="*/ 434863 h 4999978"/>
              <a:gd name="connsiteX169" fmla="*/ 822923 w 12192000"/>
              <a:gd name="connsiteY169" fmla="*/ 421074 h 4999978"/>
              <a:gd name="connsiteX170" fmla="*/ 876559 w 12192000"/>
              <a:gd name="connsiteY170" fmla="*/ 411088 h 4999978"/>
              <a:gd name="connsiteX171" fmla="*/ 902011 w 12192000"/>
              <a:gd name="connsiteY171" fmla="*/ 404118 h 4999978"/>
              <a:gd name="connsiteX172" fmla="*/ 922715 w 12192000"/>
              <a:gd name="connsiteY172" fmla="*/ 407699 h 4999978"/>
              <a:gd name="connsiteX173" fmla="*/ 1040139 w 12192000"/>
              <a:gd name="connsiteY173" fmla="*/ 406590 h 4999978"/>
              <a:gd name="connsiteX174" fmla="*/ 1067251 w 12192000"/>
              <a:gd name="connsiteY174" fmla="*/ 412384 h 4999978"/>
              <a:gd name="connsiteX175" fmla="*/ 1080272 w 12192000"/>
              <a:gd name="connsiteY175" fmla="*/ 424669 h 4999978"/>
              <a:gd name="connsiteX176" fmla="*/ 1090219 w 12192000"/>
              <a:gd name="connsiteY176" fmla="*/ 420026 h 4999978"/>
              <a:gd name="connsiteX177" fmla="*/ 1161226 w 12192000"/>
              <a:gd name="connsiteY177" fmla="*/ 418304 h 4999978"/>
              <a:gd name="connsiteX178" fmla="*/ 1207525 w 12192000"/>
              <a:gd name="connsiteY178" fmla="*/ 416039 h 4999978"/>
              <a:gd name="connsiteX179" fmla="*/ 1295331 w 12192000"/>
              <a:gd name="connsiteY179" fmla="*/ 402182 h 4999978"/>
              <a:gd name="connsiteX180" fmla="*/ 1347118 w 12192000"/>
              <a:gd name="connsiteY180" fmla="*/ 399704 h 4999978"/>
              <a:gd name="connsiteX181" fmla="*/ 1378108 w 12192000"/>
              <a:gd name="connsiteY181" fmla="*/ 398410 h 4999978"/>
              <a:gd name="connsiteX182" fmla="*/ 1459192 w 12192000"/>
              <a:gd name="connsiteY182" fmla="*/ 380919 h 4999978"/>
              <a:gd name="connsiteX183" fmla="*/ 1590120 w 12192000"/>
              <a:gd name="connsiteY183" fmla="*/ 317608 h 4999978"/>
              <a:gd name="connsiteX184" fmla="*/ 1631417 w 12192000"/>
              <a:gd name="connsiteY184" fmla="*/ 308227 h 4999978"/>
              <a:gd name="connsiteX185" fmla="*/ 1638727 w 12192000"/>
              <a:gd name="connsiteY185" fmla="*/ 311610 h 4999978"/>
              <a:gd name="connsiteX186" fmla="*/ 1844438 w 12192000"/>
              <a:gd name="connsiteY186" fmla="*/ 271304 h 4999978"/>
              <a:gd name="connsiteX187" fmla="*/ 1881324 w 12192000"/>
              <a:gd name="connsiteY187" fmla="*/ 268497 h 4999978"/>
              <a:gd name="connsiteX188" fmla="*/ 1908999 w 12192000"/>
              <a:gd name="connsiteY188" fmla="*/ 269338 h 4999978"/>
              <a:gd name="connsiteX189" fmla="*/ 1974956 w 12192000"/>
              <a:gd name="connsiteY189" fmla="*/ 255958 h 4999978"/>
              <a:gd name="connsiteX190" fmla="*/ 2082409 w 12192000"/>
              <a:gd name="connsiteY190" fmla="*/ 227290 h 4999978"/>
              <a:gd name="connsiteX191" fmla="*/ 2105639 w 12192000"/>
              <a:gd name="connsiteY191" fmla="*/ 222648 h 4999978"/>
              <a:gd name="connsiteX192" fmla="*/ 2126992 w 12192000"/>
              <a:gd name="connsiteY192" fmla="*/ 224468 h 4999978"/>
              <a:gd name="connsiteX193" fmla="*/ 2133154 w 12192000"/>
              <a:gd name="connsiteY193" fmla="*/ 229952 h 4999978"/>
              <a:gd name="connsiteX194" fmla="*/ 2146154 w 12192000"/>
              <a:gd name="connsiteY194" fmla="*/ 228332 h 4999978"/>
              <a:gd name="connsiteX195" fmla="*/ 2149901 w 12192000"/>
              <a:gd name="connsiteY195" fmla="*/ 229116 h 4999978"/>
              <a:gd name="connsiteX196" fmla="*/ 2171100 w 12192000"/>
              <a:gd name="connsiteY196" fmla="*/ 232389 h 4999978"/>
              <a:gd name="connsiteX197" fmla="*/ 2209148 w 12192000"/>
              <a:gd name="connsiteY197" fmla="*/ 209225 h 4999978"/>
              <a:gd name="connsiteX198" fmla="*/ 2261889 w 12192000"/>
              <a:gd name="connsiteY198" fmla="*/ 205532 h 4999978"/>
              <a:gd name="connsiteX199" fmla="*/ 2452315 w 12192000"/>
              <a:gd name="connsiteY199" fmla="*/ 152899 h 4999978"/>
              <a:gd name="connsiteX200" fmla="*/ 2495330 w 12192000"/>
              <a:gd name="connsiteY200" fmla="*/ 142101 h 4999978"/>
              <a:gd name="connsiteX201" fmla="*/ 2665623 w 12192000"/>
              <a:gd name="connsiteY201" fmla="*/ 96394 h 4999978"/>
              <a:gd name="connsiteX202" fmla="*/ 2763332 w 12192000"/>
              <a:gd name="connsiteY202" fmla="*/ 74831 h 4999978"/>
              <a:gd name="connsiteX203" fmla="*/ 2843870 w 12192000"/>
              <a:gd name="connsiteY203" fmla="*/ 47507 h 4999978"/>
              <a:gd name="connsiteX204" fmla="*/ 2862745 w 12192000"/>
              <a:gd name="connsiteY204" fmla="*/ 43242 h 4999978"/>
              <a:gd name="connsiteX205" fmla="*/ 2864596 w 12192000"/>
              <a:gd name="connsiteY205" fmla="*/ 39218 h 4999978"/>
              <a:gd name="connsiteX206" fmla="*/ 2875381 w 12192000"/>
              <a:gd name="connsiteY206" fmla="*/ 35003 h 4999978"/>
              <a:gd name="connsiteX207" fmla="*/ 2895139 w 12192000"/>
              <a:gd name="connsiteY207" fmla="*/ 24186 h 4999978"/>
              <a:gd name="connsiteX208" fmla="*/ 2932205 w 12192000"/>
              <a:gd name="connsiteY208" fmla="*/ 11873 h 4999978"/>
              <a:gd name="connsiteX209" fmla="*/ 2933310 w 12192000"/>
              <a:gd name="connsiteY209" fmla="*/ 12816 h 4999978"/>
              <a:gd name="connsiteX210" fmla="*/ 2945218 w 12192000"/>
              <a:gd name="connsiteY210" fmla="*/ 14141 h 4999978"/>
              <a:gd name="connsiteX211" fmla="*/ 2966465 w 12192000"/>
              <a:gd name="connsiteY211" fmla="*/ 14117 h 4999978"/>
              <a:gd name="connsiteX212" fmla="*/ 3016048 w 12192000"/>
              <a:gd name="connsiteY212" fmla="*/ 12381 h 4999978"/>
              <a:gd name="connsiteX213" fmla="*/ 3057077 w 12192000"/>
              <a:gd name="connsiteY213" fmla="*/ 14845 h 4999978"/>
              <a:gd name="connsiteX214" fmla="*/ 3148105 w 12192000"/>
              <a:gd name="connsiteY214" fmla="*/ 30648 h 4999978"/>
              <a:gd name="connsiteX215" fmla="*/ 3251671 w 12192000"/>
              <a:gd name="connsiteY215" fmla="*/ 31575 h 4999978"/>
              <a:gd name="connsiteX216" fmla="*/ 3351400 w 12192000"/>
              <a:gd name="connsiteY216" fmla="*/ 32687 h 4999978"/>
              <a:gd name="connsiteX217" fmla="*/ 3387481 w 12192000"/>
              <a:gd name="connsiteY217" fmla="*/ 31443 h 4999978"/>
              <a:gd name="connsiteX218" fmla="*/ 3451923 w 12192000"/>
              <a:gd name="connsiteY218" fmla="*/ 36482 h 4999978"/>
              <a:gd name="connsiteX219" fmla="*/ 3481520 w 12192000"/>
              <a:gd name="connsiteY219" fmla="*/ 43287 h 4999978"/>
              <a:gd name="connsiteX220" fmla="*/ 3482804 w 12192000"/>
              <a:gd name="connsiteY220" fmla="*/ 42812 h 4999978"/>
              <a:gd name="connsiteX221" fmla="*/ 3485495 w 12192000"/>
              <a:gd name="connsiteY221" fmla="*/ 45921 h 4999978"/>
              <a:gd name="connsiteX222" fmla="*/ 3490972 w 12192000"/>
              <a:gd name="connsiteY222" fmla="*/ 47286 h 4999978"/>
              <a:gd name="connsiteX223" fmla="*/ 3505835 w 12192000"/>
              <a:gd name="connsiteY223" fmla="*/ 46077 h 4999978"/>
              <a:gd name="connsiteX224" fmla="*/ 3511410 w 12192000"/>
              <a:gd name="connsiteY224" fmla="*/ 44808 h 4999978"/>
              <a:gd name="connsiteX225" fmla="*/ 3519598 w 12192000"/>
              <a:gd name="connsiteY225" fmla="*/ 44683 h 4999978"/>
              <a:gd name="connsiteX226" fmla="*/ 3519807 w 12192000"/>
              <a:gd name="connsiteY226" fmla="*/ 44938 h 4999978"/>
              <a:gd name="connsiteX227" fmla="*/ 3527466 w 12192000"/>
              <a:gd name="connsiteY227" fmla="*/ 44316 h 4999978"/>
              <a:gd name="connsiteX228" fmla="*/ 3564889 w 12192000"/>
              <a:gd name="connsiteY228" fmla="*/ 57394 h 4999978"/>
              <a:gd name="connsiteX229" fmla="*/ 3614922 w 12192000"/>
              <a:gd name="connsiteY229" fmla="*/ 61804 h 4999978"/>
              <a:gd name="connsiteX230" fmla="*/ 3635506 w 12192000"/>
              <a:gd name="connsiteY230" fmla="*/ 65718 h 4999978"/>
              <a:gd name="connsiteX231" fmla="*/ 3646525 w 12192000"/>
              <a:gd name="connsiteY231" fmla="*/ 69193 h 4999978"/>
              <a:gd name="connsiteX232" fmla="*/ 3647224 w 12192000"/>
              <a:gd name="connsiteY232" fmla="*/ 70303 h 4999978"/>
              <a:gd name="connsiteX233" fmla="*/ 3683100 w 12192000"/>
              <a:gd name="connsiteY233" fmla="*/ 64109 h 4999978"/>
              <a:gd name="connsiteX234" fmla="*/ 3687901 w 12192000"/>
              <a:gd name="connsiteY234" fmla="*/ 65372 h 4999978"/>
              <a:gd name="connsiteX235" fmla="*/ 3711234 w 12192000"/>
              <a:gd name="connsiteY235" fmla="*/ 58665 h 4999978"/>
              <a:gd name="connsiteX236" fmla="*/ 3723318 w 12192000"/>
              <a:gd name="connsiteY236" fmla="*/ 56625 h 4999978"/>
              <a:gd name="connsiteX237" fmla="*/ 3726677 w 12192000"/>
              <a:gd name="connsiteY237" fmla="*/ 53112 h 4999978"/>
              <a:gd name="connsiteX238" fmla="*/ 3744535 w 12192000"/>
              <a:gd name="connsiteY238" fmla="*/ 51590 h 4999978"/>
              <a:gd name="connsiteX239" fmla="*/ 3746608 w 12192000"/>
              <a:gd name="connsiteY239" fmla="*/ 52522 h 4999978"/>
              <a:gd name="connsiteX240" fmla="*/ 3761262 w 12192000"/>
              <a:gd name="connsiteY240" fmla="*/ 47147 h 4999978"/>
              <a:gd name="connsiteX241" fmla="*/ 3803931 w 12192000"/>
              <a:gd name="connsiteY241" fmla="*/ 49309 h 4999978"/>
              <a:gd name="connsiteX242" fmla="*/ 3925626 w 12192000"/>
              <a:gd name="connsiteY242" fmla="*/ 40301 h 4999978"/>
              <a:gd name="connsiteX243" fmla="*/ 4033324 w 12192000"/>
              <a:gd name="connsiteY243"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802144 w 12192000"/>
              <a:gd name="connsiteY126" fmla="*/ 394479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2966465 w 12192000"/>
              <a:gd name="connsiteY210" fmla="*/ 14117 h 4999978"/>
              <a:gd name="connsiteX211" fmla="*/ 3016048 w 12192000"/>
              <a:gd name="connsiteY211" fmla="*/ 12381 h 4999978"/>
              <a:gd name="connsiteX212" fmla="*/ 3057077 w 12192000"/>
              <a:gd name="connsiteY212" fmla="*/ 14845 h 4999978"/>
              <a:gd name="connsiteX213" fmla="*/ 3148105 w 12192000"/>
              <a:gd name="connsiteY213" fmla="*/ 30648 h 4999978"/>
              <a:gd name="connsiteX214" fmla="*/ 3251671 w 12192000"/>
              <a:gd name="connsiteY214" fmla="*/ 31575 h 4999978"/>
              <a:gd name="connsiteX215" fmla="*/ 3351400 w 12192000"/>
              <a:gd name="connsiteY215" fmla="*/ 32687 h 4999978"/>
              <a:gd name="connsiteX216" fmla="*/ 3387481 w 12192000"/>
              <a:gd name="connsiteY216" fmla="*/ 31443 h 4999978"/>
              <a:gd name="connsiteX217" fmla="*/ 3451923 w 12192000"/>
              <a:gd name="connsiteY217" fmla="*/ 36482 h 4999978"/>
              <a:gd name="connsiteX218" fmla="*/ 3481520 w 12192000"/>
              <a:gd name="connsiteY218" fmla="*/ 43287 h 4999978"/>
              <a:gd name="connsiteX219" fmla="*/ 3482804 w 12192000"/>
              <a:gd name="connsiteY219" fmla="*/ 42812 h 4999978"/>
              <a:gd name="connsiteX220" fmla="*/ 3485495 w 12192000"/>
              <a:gd name="connsiteY220" fmla="*/ 45921 h 4999978"/>
              <a:gd name="connsiteX221" fmla="*/ 3490972 w 12192000"/>
              <a:gd name="connsiteY221" fmla="*/ 47286 h 4999978"/>
              <a:gd name="connsiteX222" fmla="*/ 3505835 w 12192000"/>
              <a:gd name="connsiteY222" fmla="*/ 46077 h 4999978"/>
              <a:gd name="connsiteX223" fmla="*/ 3511410 w 12192000"/>
              <a:gd name="connsiteY223" fmla="*/ 44808 h 4999978"/>
              <a:gd name="connsiteX224" fmla="*/ 3519598 w 12192000"/>
              <a:gd name="connsiteY224" fmla="*/ 44683 h 4999978"/>
              <a:gd name="connsiteX225" fmla="*/ 3519807 w 12192000"/>
              <a:gd name="connsiteY225" fmla="*/ 44938 h 4999978"/>
              <a:gd name="connsiteX226" fmla="*/ 3527466 w 12192000"/>
              <a:gd name="connsiteY226" fmla="*/ 44316 h 4999978"/>
              <a:gd name="connsiteX227" fmla="*/ 3564889 w 12192000"/>
              <a:gd name="connsiteY227" fmla="*/ 57394 h 4999978"/>
              <a:gd name="connsiteX228" fmla="*/ 3614922 w 12192000"/>
              <a:gd name="connsiteY228" fmla="*/ 61804 h 4999978"/>
              <a:gd name="connsiteX229" fmla="*/ 3635506 w 12192000"/>
              <a:gd name="connsiteY229" fmla="*/ 65718 h 4999978"/>
              <a:gd name="connsiteX230" fmla="*/ 3646525 w 12192000"/>
              <a:gd name="connsiteY230" fmla="*/ 69193 h 4999978"/>
              <a:gd name="connsiteX231" fmla="*/ 3647224 w 12192000"/>
              <a:gd name="connsiteY231" fmla="*/ 70303 h 4999978"/>
              <a:gd name="connsiteX232" fmla="*/ 3683100 w 12192000"/>
              <a:gd name="connsiteY232" fmla="*/ 64109 h 4999978"/>
              <a:gd name="connsiteX233" fmla="*/ 3687901 w 12192000"/>
              <a:gd name="connsiteY233" fmla="*/ 65372 h 4999978"/>
              <a:gd name="connsiteX234" fmla="*/ 3711234 w 12192000"/>
              <a:gd name="connsiteY234" fmla="*/ 58665 h 4999978"/>
              <a:gd name="connsiteX235" fmla="*/ 3723318 w 12192000"/>
              <a:gd name="connsiteY235" fmla="*/ 56625 h 4999978"/>
              <a:gd name="connsiteX236" fmla="*/ 3726677 w 12192000"/>
              <a:gd name="connsiteY236" fmla="*/ 53112 h 4999978"/>
              <a:gd name="connsiteX237" fmla="*/ 3744535 w 12192000"/>
              <a:gd name="connsiteY237" fmla="*/ 51590 h 4999978"/>
              <a:gd name="connsiteX238" fmla="*/ 3746608 w 12192000"/>
              <a:gd name="connsiteY238" fmla="*/ 52522 h 4999978"/>
              <a:gd name="connsiteX239" fmla="*/ 3761262 w 12192000"/>
              <a:gd name="connsiteY239" fmla="*/ 47147 h 4999978"/>
              <a:gd name="connsiteX240" fmla="*/ 3803931 w 12192000"/>
              <a:gd name="connsiteY240" fmla="*/ 49309 h 4999978"/>
              <a:gd name="connsiteX241" fmla="*/ 3925626 w 12192000"/>
              <a:gd name="connsiteY241" fmla="*/ 40301 h 4999978"/>
              <a:gd name="connsiteX242" fmla="*/ 4033324 w 12192000"/>
              <a:gd name="connsiteY242"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38727 w 12192000"/>
              <a:gd name="connsiteY184" fmla="*/ 311610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36694 w 12192000"/>
              <a:gd name="connsiteY149" fmla="*/ 556415 h 4999978"/>
              <a:gd name="connsiteX150" fmla="*/ 170342 w 12192000"/>
              <a:gd name="connsiteY150" fmla="*/ 551077 h 4999978"/>
              <a:gd name="connsiteX151" fmla="*/ 168955 w 12192000"/>
              <a:gd name="connsiteY151" fmla="*/ 542164 h 4999978"/>
              <a:gd name="connsiteX152" fmla="*/ 181474 w 12192000"/>
              <a:gd name="connsiteY152" fmla="*/ 541281 h 4999978"/>
              <a:gd name="connsiteX153" fmla="*/ 209440 w 12192000"/>
              <a:gd name="connsiteY153" fmla="*/ 540561 h 4999978"/>
              <a:gd name="connsiteX154" fmla="*/ 293152 w 12192000"/>
              <a:gd name="connsiteY154" fmla="*/ 536576 h 4999978"/>
              <a:gd name="connsiteX155" fmla="*/ 315693 w 12192000"/>
              <a:gd name="connsiteY155" fmla="*/ 519030 h 4999978"/>
              <a:gd name="connsiteX156" fmla="*/ 337305 w 12192000"/>
              <a:gd name="connsiteY156" fmla="*/ 518372 h 4999978"/>
              <a:gd name="connsiteX157" fmla="*/ 462252 w 12192000"/>
              <a:gd name="connsiteY157" fmla="*/ 493151 h 4999978"/>
              <a:gd name="connsiteX158" fmla="*/ 479457 w 12192000"/>
              <a:gd name="connsiteY158" fmla="*/ 491123 h 4999978"/>
              <a:gd name="connsiteX159" fmla="*/ 488653 w 12192000"/>
              <a:gd name="connsiteY159" fmla="*/ 483257 h 4999978"/>
              <a:gd name="connsiteX160" fmla="*/ 522053 w 12192000"/>
              <a:gd name="connsiteY160" fmla="*/ 481125 h 4999978"/>
              <a:gd name="connsiteX161" fmla="*/ 523520 w 12192000"/>
              <a:gd name="connsiteY161" fmla="*/ 476713 h 4999978"/>
              <a:gd name="connsiteX162" fmla="*/ 632714 w 12192000"/>
              <a:gd name="connsiteY162" fmla="*/ 437101 h 4999978"/>
              <a:gd name="connsiteX163" fmla="*/ 651426 w 12192000"/>
              <a:gd name="connsiteY163" fmla="*/ 430544 h 4999978"/>
              <a:gd name="connsiteX164" fmla="*/ 667724 w 12192000"/>
              <a:gd name="connsiteY164" fmla="*/ 432138 h 4999978"/>
              <a:gd name="connsiteX165" fmla="*/ 757679 w 12192000"/>
              <a:gd name="connsiteY165" fmla="*/ 425145 h 4999978"/>
              <a:gd name="connsiteX166" fmla="*/ 779159 w 12192000"/>
              <a:gd name="connsiteY166" fmla="*/ 428059 h 4999978"/>
              <a:gd name="connsiteX167" fmla="*/ 788293 w 12192000"/>
              <a:gd name="connsiteY167" fmla="*/ 434863 h 4999978"/>
              <a:gd name="connsiteX168" fmla="*/ 822923 w 12192000"/>
              <a:gd name="connsiteY168" fmla="*/ 421074 h 4999978"/>
              <a:gd name="connsiteX169" fmla="*/ 876559 w 12192000"/>
              <a:gd name="connsiteY169" fmla="*/ 411088 h 4999978"/>
              <a:gd name="connsiteX170" fmla="*/ 902011 w 12192000"/>
              <a:gd name="connsiteY170" fmla="*/ 404118 h 4999978"/>
              <a:gd name="connsiteX171" fmla="*/ 922715 w 12192000"/>
              <a:gd name="connsiteY171" fmla="*/ 407699 h 4999978"/>
              <a:gd name="connsiteX172" fmla="*/ 1040139 w 12192000"/>
              <a:gd name="connsiteY172" fmla="*/ 406590 h 4999978"/>
              <a:gd name="connsiteX173" fmla="*/ 1067251 w 12192000"/>
              <a:gd name="connsiteY173" fmla="*/ 412384 h 4999978"/>
              <a:gd name="connsiteX174" fmla="*/ 1080272 w 12192000"/>
              <a:gd name="connsiteY174" fmla="*/ 424669 h 4999978"/>
              <a:gd name="connsiteX175" fmla="*/ 1090219 w 12192000"/>
              <a:gd name="connsiteY175" fmla="*/ 420026 h 4999978"/>
              <a:gd name="connsiteX176" fmla="*/ 1161226 w 12192000"/>
              <a:gd name="connsiteY176" fmla="*/ 418304 h 4999978"/>
              <a:gd name="connsiteX177" fmla="*/ 1207525 w 12192000"/>
              <a:gd name="connsiteY177" fmla="*/ 416039 h 4999978"/>
              <a:gd name="connsiteX178" fmla="*/ 1295331 w 12192000"/>
              <a:gd name="connsiteY178" fmla="*/ 402182 h 4999978"/>
              <a:gd name="connsiteX179" fmla="*/ 1347118 w 12192000"/>
              <a:gd name="connsiteY179" fmla="*/ 399704 h 4999978"/>
              <a:gd name="connsiteX180" fmla="*/ 1378108 w 12192000"/>
              <a:gd name="connsiteY180" fmla="*/ 398410 h 4999978"/>
              <a:gd name="connsiteX181" fmla="*/ 1459192 w 12192000"/>
              <a:gd name="connsiteY181" fmla="*/ 380919 h 4999978"/>
              <a:gd name="connsiteX182" fmla="*/ 1590120 w 12192000"/>
              <a:gd name="connsiteY182" fmla="*/ 317608 h 4999978"/>
              <a:gd name="connsiteX183" fmla="*/ 1631417 w 12192000"/>
              <a:gd name="connsiteY183" fmla="*/ 308227 h 4999978"/>
              <a:gd name="connsiteX184" fmla="*/ 1695877 w 12192000"/>
              <a:gd name="connsiteY184" fmla="*/ 303848 h 4999978"/>
              <a:gd name="connsiteX185" fmla="*/ 1844438 w 12192000"/>
              <a:gd name="connsiteY185" fmla="*/ 271304 h 4999978"/>
              <a:gd name="connsiteX186" fmla="*/ 1881324 w 12192000"/>
              <a:gd name="connsiteY186" fmla="*/ 268497 h 4999978"/>
              <a:gd name="connsiteX187" fmla="*/ 1908999 w 12192000"/>
              <a:gd name="connsiteY187" fmla="*/ 269338 h 4999978"/>
              <a:gd name="connsiteX188" fmla="*/ 1974956 w 12192000"/>
              <a:gd name="connsiteY188" fmla="*/ 255958 h 4999978"/>
              <a:gd name="connsiteX189" fmla="*/ 2082409 w 12192000"/>
              <a:gd name="connsiteY189" fmla="*/ 227290 h 4999978"/>
              <a:gd name="connsiteX190" fmla="*/ 2105639 w 12192000"/>
              <a:gd name="connsiteY190" fmla="*/ 222648 h 4999978"/>
              <a:gd name="connsiteX191" fmla="*/ 2126992 w 12192000"/>
              <a:gd name="connsiteY191" fmla="*/ 224468 h 4999978"/>
              <a:gd name="connsiteX192" fmla="*/ 2133154 w 12192000"/>
              <a:gd name="connsiteY192" fmla="*/ 229952 h 4999978"/>
              <a:gd name="connsiteX193" fmla="*/ 2146154 w 12192000"/>
              <a:gd name="connsiteY193" fmla="*/ 228332 h 4999978"/>
              <a:gd name="connsiteX194" fmla="*/ 2149901 w 12192000"/>
              <a:gd name="connsiteY194" fmla="*/ 229116 h 4999978"/>
              <a:gd name="connsiteX195" fmla="*/ 2171100 w 12192000"/>
              <a:gd name="connsiteY195" fmla="*/ 232389 h 4999978"/>
              <a:gd name="connsiteX196" fmla="*/ 2209148 w 12192000"/>
              <a:gd name="connsiteY196" fmla="*/ 209225 h 4999978"/>
              <a:gd name="connsiteX197" fmla="*/ 2261889 w 12192000"/>
              <a:gd name="connsiteY197" fmla="*/ 205532 h 4999978"/>
              <a:gd name="connsiteX198" fmla="*/ 2452315 w 12192000"/>
              <a:gd name="connsiteY198" fmla="*/ 152899 h 4999978"/>
              <a:gd name="connsiteX199" fmla="*/ 2495330 w 12192000"/>
              <a:gd name="connsiteY199" fmla="*/ 142101 h 4999978"/>
              <a:gd name="connsiteX200" fmla="*/ 2665623 w 12192000"/>
              <a:gd name="connsiteY200" fmla="*/ 96394 h 4999978"/>
              <a:gd name="connsiteX201" fmla="*/ 2763332 w 12192000"/>
              <a:gd name="connsiteY201" fmla="*/ 74831 h 4999978"/>
              <a:gd name="connsiteX202" fmla="*/ 2843870 w 12192000"/>
              <a:gd name="connsiteY202" fmla="*/ 47507 h 4999978"/>
              <a:gd name="connsiteX203" fmla="*/ 2862745 w 12192000"/>
              <a:gd name="connsiteY203" fmla="*/ 43242 h 4999978"/>
              <a:gd name="connsiteX204" fmla="*/ 2864596 w 12192000"/>
              <a:gd name="connsiteY204" fmla="*/ 39218 h 4999978"/>
              <a:gd name="connsiteX205" fmla="*/ 2875381 w 12192000"/>
              <a:gd name="connsiteY205" fmla="*/ 35003 h 4999978"/>
              <a:gd name="connsiteX206" fmla="*/ 2895139 w 12192000"/>
              <a:gd name="connsiteY206" fmla="*/ 24186 h 4999978"/>
              <a:gd name="connsiteX207" fmla="*/ 2932205 w 12192000"/>
              <a:gd name="connsiteY207" fmla="*/ 11873 h 4999978"/>
              <a:gd name="connsiteX208" fmla="*/ 2933310 w 12192000"/>
              <a:gd name="connsiteY208" fmla="*/ 12816 h 4999978"/>
              <a:gd name="connsiteX209" fmla="*/ 2945218 w 12192000"/>
              <a:gd name="connsiteY209" fmla="*/ 14141 h 4999978"/>
              <a:gd name="connsiteX210" fmla="*/ 3016048 w 12192000"/>
              <a:gd name="connsiteY210" fmla="*/ 12381 h 4999978"/>
              <a:gd name="connsiteX211" fmla="*/ 3057077 w 12192000"/>
              <a:gd name="connsiteY211" fmla="*/ 14845 h 4999978"/>
              <a:gd name="connsiteX212" fmla="*/ 3148105 w 12192000"/>
              <a:gd name="connsiteY212" fmla="*/ 30648 h 4999978"/>
              <a:gd name="connsiteX213" fmla="*/ 3251671 w 12192000"/>
              <a:gd name="connsiteY213" fmla="*/ 31575 h 4999978"/>
              <a:gd name="connsiteX214" fmla="*/ 3351400 w 12192000"/>
              <a:gd name="connsiteY214" fmla="*/ 32687 h 4999978"/>
              <a:gd name="connsiteX215" fmla="*/ 3387481 w 12192000"/>
              <a:gd name="connsiteY215" fmla="*/ 31443 h 4999978"/>
              <a:gd name="connsiteX216" fmla="*/ 3451923 w 12192000"/>
              <a:gd name="connsiteY216" fmla="*/ 36482 h 4999978"/>
              <a:gd name="connsiteX217" fmla="*/ 3481520 w 12192000"/>
              <a:gd name="connsiteY217" fmla="*/ 43287 h 4999978"/>
              <a:gd name="connsiteX218" fmla="*/ 3482804 w 12192000"/>
              <a:gd name="connsiteY218" fmla="*/ 42812 h 4999978"/>
              <a:gd name="connsiteX219" fmla="*/ 3485495 w 12192000"/>
              <a:gd name="connsiteY219" fmla="*/ 45921 h 4999978"/>
              <a:gd name="connsiteX220" fmla="*/ 3490972 w 12192000"/>
              <a:gd name="connsiteY220" fmla="*/ 47286 h 4999978"/>
              <a:gd name="connsiteX221" fmla="*/ 3505835 w 12192000"/>
              <a:gd name="connsiteY221" fmla="*/ 46077 h 4999978"/>
              <a:gd name="connsiteX222" fmla="*/ 3511410 w 12192000"/>
              <a:gd name="connsiteY222" fmla="*/ 44808 h 4999978"/>
              <a:gd name="connsiteX223" fmla="*/ 3519598 w 12192000"/>
              <a:gd name="connsiteY223" fmla="*/ 44683 h 4999978"/>
              <a:gd name="connsiteX224" fmla="*/ 3519807 w 12192000"/>
              <a:gd name="connsiteY224" fmla="*/ 44938 h 4999978"/>
              <a:gd name="connsiteX225" fmla="*/ 3527466 w 12192000"/>
              <a:gd name="connsiteY225" fmla="*/ 44316 h 4999978"/>
              <a:gd name="connsiteX226" fmla="*/ 3564889 w 12192000"/>
              <a:gd name="connsiteY226" fmla="*/ 57394 h 4999978"/>
              <a:gd name="connsiteX227" fmla="*/ 3614922 w 12192000"/>
              <a:gd name="connsiteY227" fmla="*/ 61804 h 4999978"/>
              <a:gd name="connsiteX228" fmla="*/ 3635506 w 12192000"/>
              <a:gd name="connsiteY228" fmla="*/ 65718 h 4999978"/>
              <a:gd name="connsiteX229" fmla="*/ 3646525 w 12192000"/>
              <a:gd name="connsiteY229" fmla="*/ 69193 h 4999978"/>
              <a:gd name="connsiteX230" fmla="*/ 3647224 w 12192000"/>
              <a:gd name="connsiteY230" fmla="*/ 70303 h 4999978"/>
              <a:gd name="connsiteX231" fmla="*/ 3683100 w 12192000"/>
              <a:gd name="connsiteY231" fmla="*/ 64109 h 4999978"/>
              <a:gd name="connsiteX232" fmla="*/ 3687901 w 12192000"/>
              <a:gd name="connsiteY232" fmla="*/ 65372 h 4999978"/>
              <a:gd name="connsiteX233" fmla="*/ 3711234 w 12192000"/>
              <a:gd name="connsiteY233" fmla="*/ 58665 h 4999978"/>
              <a:gd name="connsiteX234" fmla="*/ 3723318 w 12192000"/>
              <a:gd name="connsiteY234" fmla="*/ 56625 h 4999978"/>
              <a:gd name="connsiteX235" fmla="*/ 3726677 w 12192000"/>
              <a:gd name="connsiteY235" fmla="*/ 53112 h 4999978"/>
              <a:gd name="connsiteX236" fmla="*/ 3744535 w 12192000"/>
              <a:gd name="connsiteY236" fmla="*/ 51590 h 4999978"/>
              <a:gd name="connsiteX237" fmla="*/ 3746608 w 12192000"/>
              <a:gd name="connsiteY237" fmla="*/ 52522 h 4999978"/>
              <a:gd name="connsiteX238" fmla="*/ 3761262 w 12192000"/>
              <a:gd name="connsiteY238" fmla="*/ 47147 h 4999978"/>
              <a:gd name="connsiteX239" fmla="*/ 3803931 w 12192000"/>
              <a:gd name="connsiteY239" fmla="*/ 49309 h 4999978"/>
              <a:gd name="connsiteX240" fmla="*/ 3925626 w 12192000"/>
              <a:gd name="connsiteY240" fmla="*/ 40301 h 4999978"/>
              <a:gd name="connsiteX241" fmla="*/ 4033324 w 12192000"/>
              <a:gd name="connsiteY241" fmla="*/ 26451 h 4999978"/>
              <a:gd name="connsiteX0" fmla="*/ 4033324 w 12192000"/>
              <a:gd name="connsiteY0" fmla="*/ 26451 h 4999978"/>
              <a:gd name="connsiteX1" fmla="*/ 4138795 w 12192000"/>
              <a:gd name="connsiteY1" fmla="*/ 28995 h 4999978"/>
              <a:gd name="connsiteX2" fmla="*/ 4197186 w 12192000"/>
              <a:gd name="connsiteY2" fmla="*/ 16311 h 4999978"/>
              <a:gd name="connsiteX3" fmla="*/ 4371550 w 12192000"/>
              <a:gd name="connsiteY3" fmla="*/ 8916 h 4999978"/>
              <a:gd name="connsiteX4" fmla="*/ 4424056 w 12192000"/>
              <a:gd name="connsiteY4" fmla="*/ 15151 h 4999978"/>
              <a:gd name="connsiteX5" fmla="*/ 4469897 w 12192000"/>
              <a:gd name="connsiteY5" fmla="*/ 0 h 4999978"/>
              <a:gd name="connsiteX6" fmla="*/ 4489151 w 12192000"/>
              <a:gd name="connsiteY6" fmla="*/ 7067 h 4999978"/>
              <a:gd name="connsiteX7" fmla="*/ 4492479 w 12192000"/>
              <a:gd name="connsiteY7" fmla="*/ 8512 h 4999978"/>
              <a:gd name="connsiteX8" fmla="*/ 4505693 w 12192000"/>
              <a:gd name="connsiteY8" fmla="*/ 9366 h 4999978"/>
              <a:gd name="connsiteX9" fmla="*/ 4509529 w 12192000"/>
              <a:gd name="connsiteY9" fmla="*/ 15767 h 4999978"/>
              <a:gd name="connsiteX10" fmla="*/ 4529499 w 12192000"/>
              <a:gd name="connsiteY10" fmla="*/ 21469 h 4999978"/>
              <a:gd name="connsiteX11" fmla="*/ 4553795 w 12192000"/>
              <a:gd name="connsiteY11" fmla="*/ 21323 h 4999978"/>
              <a:gd name="connsiteX12" fmla="*/ 4640118 w 12192000"/>
              <a:gd name="connsiteY12" fmla="*/ 21481 h 4999978"/>
              <a:gd name="connsiteX13" fmla="*/ 4654127 w 12192000"/>
              <a:gd name="connsiteY13" fmla="*/ 17734 h 4999978"/>
              <a:gd name="connsiteX14" fmla="*/ 4700168 w 12192000"/>
              <a:gd name="connsiteY14" fmla="*/ 22735 h 4999978"/>
              <a:gd name="connsiteX15" fmla="*/ 4741127 w 12192000"/>
              <a:gd name="connsiteY15" fmla="*/ 23309 h 4999978"/>
              <a:gd name="connsiteX16" fmla="*/ 4767598 w 12192000"/>
              <a:gd name="connsiteY16" fmla="*/ 20054 h 4999978"/>
              <a:gd name="connsiteX17" fmla="*/ 4774592 w 12192000"/>
              <a:gd name="connsiteY17" fmla="*/ 22231 h 4999978"/>
              <a:gd name="connsiteX18" fmla="*/ 4801328 w 12192000"/>
              <a:gd name="connsiteY18" fmla="*/ 23236 h 4999978"/>
              <a:gd name="connsiteX19" fmla="*/ 4814870 w 12192000"/>
              <a:gd name="connsiteY19" fmla="*/ 19579 h 4999978"/>
              <a:gd name="connsiteX20" fmla="*/ 4828440 w 12192000"/>
              <a:gd name="connsiteY20" fmla="*/ 27197 h 4999978"/>
              <a:gd name="connsiteX21" fmla="*/ 4831826 w 12192000"/>
              <a:gd name="connsiteY21" fmla="*/ 32900 h 4999978"/>
              <a:gd name="connsiteX22" fmla="*/ 4850785 w 12192000"/>
              <a:gd name="connsiteY22" fmla="*/ 29972 h 4999978"/>
              <a:gd name="connsiteX23" fmla="*/ 4866468 w 12192000"/>
              <a:gd name="connsiteY23" fmla="*/ 35321 h 4999978"/>
              <a:gd name="connsiteX24" fmla="*/ 4879983 w 12192000"/>
              <a:gd name="connsiteY24" fmla="*/ 31397 h 4999978"/>
              <a:gd name="connsiteX25" fmla="*/ 4885635 w 12192000"/>
              <a:gd name="connsiteY25" fmla="*/ 32124 h 4999978"/>
              <a:gd name="connsiteX26" fmla="*/ 4899698 w 12192000"/>
              <a:gd name="connsiteY26" fmla="*/ 34658 h 4999978"/>
              <a:gd name="connsiteX27" fmla="*/ 4923986 w 12192000"/>
              <a:gd name="connsiteY27" fmla="*/ 40414 h 4999978"/>
              <a:gd name="connsiteX28" fmla="*/ 4931544 w 12192000"/>
              <a:gd name="connsiteY28" fmla="*/ 41140 h 4999978"/>
              <a:gd name="connsiteX29" fmla="*/ 4948135 w 12192000"/>
              <a:gd name="connsiteY29" fmla="*/ 50311 h 4999978"/>
              <a:gd name="connsiteX30" fmla="*/ 4980068 w 12192000"/>
              <a:gd name="connsiteY30" fmla="*/ 57834 h 4999978"/>
              <a:gd name="connsiteX31" fmla="*/ 5036541 w 12192000"/>
              <a:gd name="connsiteY31" fmla="*/ 85075 h 4999978"/>
              <a:gd name="connsiteX32" fmla="*/ 5069678 w 12192000"/>
              <a:gd name="connsiteY32" fmla="*/ 97961 h 4999978"/>
              <a:gd name="connsiteX33" fmla="*/ 5092160 w 12192000"/>
              <a:gd name="connsiteY33" fmla="*/ 109985 h 4999978"/>
              <a:gd name="connsiteX34" fmla="*/ 5158166 w 12192000"/>
              <a:gd name="connsiteY34" fmla="*/ 126350 h 4999978"/>
              <a:gd name="connsiteX35" fmla="*/ 5271252 w 12192000"/>
              <a:gd name="connsiteY35" fmla="*/ 147520 h 4999978"/>
              <a:gd name="connsiteX36" fmla="*/ 5294438 w 12192000"/>
              <a:gd name="connsiteY36" fmla="*/ 153338 h 4999978"/>
              <a:gd name="connsiteX37" fmla="*/ 5310840 w 12192000"/>
              <a:gd name="connsiteY37" fmla="*/ 163551 h 4999978"/>
              <a:gd name="connsiteX38" fmla="*/ 5311570 w 12192000"/>
              <a:gd name="connsiteY38" fmla="*/ 170463 h 4999978"/>
              <a:gd name="connsiteX39" fmla="*/ 5323756 w 12192000"/>
              <a:gd name="connsiteY39" fmla="*/ 174500 h 4999978"/>
              <a:gd name="connsiteX40" fmla="*/ 5326259 w 12192000"/>
              <a:gd name="connsiteY40" fmla="*/ 176662 h 4999978"/>
              <a:gd name="connsiteX41" fmla="*/ 5383267 w 12192000"/>
              <a:gd name="connsiteY41" fmla="*/ 199617 h 4999978"/>
              <a:gd name="connsiteX42" fmla="*/ 5492371 w 12192000"/>
              <a:gd name="connsiteY42" fmla="*/ 230923 h 4999978"/>
              <a:gd name="connsiteX43" fmla="*/ 5640913 w 12192000"/>
              <a:gd name="connsiteY43" fmla="*/ 239810 h 4999978"/>
              <a:gd name="connsiteX44" fmla="*/ 5877770 w 12192000"/>
              <a:gd name="connsiteY44" fmla="*/ 283747 h 4999978"/>
              <a:gd name="connsiteX45" fmla="*/ 5989615 w 12192000"/>
              <a:gd name="connsiteY45" fmla="*/ 306445 h 4999978"/>
              <a:gd name="connsiteX46" fmla="*/ 5996857 w 12192000"/>
              <a:gd name="connsiteY46" fmla="*/ 310331 h 4999978"/>
              <a:gd name="connsiteX47" fmla="*/ 6037387 w 12192000"/>
              <a:gd name="connsiteY47" fmla="*/ 299308 h 4999978"/>
              <a:gd name="connsiteX48" fmla="*/ 6113074 w 12192000"/>
              <a:gd name="connsiteY48" fmla="*/ 312627 h 4999978"/>
              <a:gd name="connsiteX49" fmla="*/ 6280929 w 12192000"/>
              <a:gd name="connsiteY49" fmla="*/ 337226 h 4999978"/>
              <a:gd name="connsiteX50" fmla="*/ 6298665 w 12192000"/>
              <a:gd name="connsiteY50" fmla="*/ 329713 h 4999978"/>
              <a:gd name="connsiteX51" fmla="*/ 6317326 w 12192000"/>
              <a:gd name="connsiteY51" fmla="*/ 326576 h 4999978"/>
              <a:gd name="connsiteX52" fmla="*/ 6319212 w 12192000"/>
              <a:gd name="connsiteY52" fmla="*/ 327786 h 4999978"/>
              <a:gd name="connsiteX53" fmla="*/ 6339724 w 12192000"/>
              <a:gd name="connsiteY53" fmla="*/ 328880 h 4999978"/>
              <a:gd name="connsiteX54" fmla="*/ 6345010 w 12192000"/>
              <a:gd name="connsiteY54" fmla="*/ 325930 h 4999978"/>
              <a:gd name="connsiteX55" fmla="*/ 6359332 w 12192000"/>
              <a:gd name="connsiteY55" fmla="*/ 325681 h 4999978"/>
              <a:gd name="connsiteX56" fmla="*/ 6388220 w 12192000"/>
              <a:gd name="connsiteY56" fmla="*/ 322496 h 4999978"/>
              <a:gd name="connsiteX57" fmla="*/ 6392994 w 12192000"/>
              <a:gd name="connsiteY57" fmla="*/ 324426 h 4999978"/>
              <a:gd name="connsiteX58" fmla="*/ 6435581 w 12192000"/>
              <a:gd name="connsiteY58" fmla="*/ 323557 h 4999978"/>
              <a:gd name="connsiteX59" fmla="*/ 6435870 w 12192000"/>
              <a:gd name="connsiteY59" fmla="*/ 324745 h 4999978"/>
              <a:gd name="connsiteX60" fmla="*/ 6446571 w 12192000"/>
              <a:gd name="connsiteY60" fmla="*/ 329739 h 4999978"/>
              <a:gd name="connsiteX61" fmla="*/ 6467701 w 12192000"/>
              <a:gd name="connsiteY61" fmla="*/ 336547 h 4999978"/>
              <a:gd name="connsiteX62" fmla="*/ 6512727 w 12192000"/>
              <a:gd name="connsiteY62" fmla="*/ 367087 h 4999978"/>
              <a:gd name="connsiteX63" fmla="*/ 6557094 w 12192000"/>
              <a:gd name="connsiteY63" fmla="*/ 366314 h 4999978"/>
              <a:gd name="connsiteX64" fmla="*/ 6565879 w 12192000"/>
              <a:gd name="connsiteY64" fmla="*/ 366812 h 4999978"/>
              <a:gd name="connsiteX65" fmla="*/ 6565997 w 12192000"/>
              <a:gd name="connsiteY65" fmla="*/ 367092 h 4999978"/>
              <a:gd name="connsiteX66" fmla="*/ 6575147 w 12192000"/>
              <a:gd name="connsiteY66" fmla="*/ 368156 h 4999978"/>
              <a:gd name="connsiteX67" fmla="*/ 6581899 w 12192000"/>
              <a:gd name="connsiteY67" fmla="*/ 367720 h 4999978"/>
              <a:gd name="connsiteX68" fmla="*/ 6598943 w 12192000"/>
              <a:gd name="connsiteY68" fmla="*/ 368688 h 4999978"/>
              <a:gd name="connsiteX69" fmla="*/ 6604421 w 12192000"/>
              <a:gd name="connsiteY69" fmla="*/ 370815 h 4999978"/>
              <a:gd name="connsiteX70" fmla="*/ 6606035 w 12192000"/>
              <a:gd name="connsiteY70" fmla="*/ 374247 h 4999978"/>
              <a:gd name="connsiteX71" fmla="*/ 6607669 w 12192000"/>
              <a:gd name="connsiteY71" fmla="*/ 373968 h 4999978"/>
              <a:gd name="connsiteX72" fmla="*/ 6637532 w 12192000"/>
              <a:gd name="connsiteY72" fmla="*/ 384907 h 4999978"/>
              <a:gd name="connsiteX73" fmla="*/ 6706880 w 12192000"/>
              <a:gd name="connsiteY73" fmla="*/ 399163 h 4999978"/>
              <a:gd name="connsiteX74" fmla="*/ 6747500 w 12192000"/>
              <a:gd name="connsiteY74" fmla="*/ 403168 h 4999978"/>
              <a:gd name="connsiteX75" fmla="*/ 6857783 w 12192000"/>
              <a:gd name="connsiteY75" fmla="*/ 418687 h 4999978"/>
              <a:gd name="connsiteX76" fmla="*/ 6926954 w 12192000"/>
              <a:gd name="connsiteY76" fmla="*/ 416162 h 4999978"/>
              <a:gd name="connsiteX77" fmla="*/ 6990389 w 12192000"/>
              <a:gd name="connsiteY77" fmla="*/ 425060 h 4999978"/>
              <a:gd name="connsiteX78" fmla="*/ 7041715 w 12192000"/>
              <a:gd name="connsiteY78" fmla="*/ 465902 h 4999978"/>
              <a:gd name="connsiteX79" fmla="*/ 7048103 w 12192000"/>
              <a:gd name="connsiteY79" fmla="*/ 464392 h 4999978"/>
              <a:gd name="connsiteX80" fmla="*/ 7057490 w 12192000"/>
              <a:gd name="connsiteY80" fmla="*/ 463917 h 4999978"/>
              <a:gd name="connsiteX81" fmla="*/ 7057730 w 12192000"/>
              <a:gd name="connsiteY81" fmla="*/ 464165 h 4999978"/>
              <a:gd name="connsiteX82" fmla="*/ 7066511 w 12192000"/>
              <a:gd name="connsiteY82" fmla="*/ 463214 h 4999978"/>
              <a:gd name="connsiteX83" fmla="*/ 7109401 w 12192000"/>
              <a:gd name="connsiteY83" fmla="*/ 455268 h 4999978"/>
              <a:gd name="connsiteX84" fmla="*/ 7166830 w 12192000"/>
              <a:gd name="connsiteY84" fmla="*/ 477037 h 4999978"/>
              <a:gd name="connsiteX85" fmla="*/ 7190442 w 12192000"/>
              <a:gd name="connsiteY85" fmla="*/ 480090 h 4999978"/>
              <a:gd name="connsiteX86" fmla="*/ 7203083 w 12192000"/>
              <a:gd name="connsiteY86" fmla="*/ 483106 h 4999978"/>
              <a:gd name="connsiteX87" fmla="*/ 7203894 w 12192000"/>
              <a:gd name="connsiteY87" fmla="*/ 484190 h 4999978"/>
              <a:gd name="connsiteX88" fmla="*/ 7245004 w 12192000"/>
              <a:gd name="connsiteY88" fmla="*/ 476444 h 4999978"/>
              <a:gd name="connsiteX89" fmla="*/ 7250514 w 12192000"/>
              <a:gd name="connsiteY89" fmla="*/ 477506 h 4999978"/>
              <a:gd name="connsiteX90" fmla="*/ 7277246 w 12192000"/>
              <a:gd name="connsiteY90" fmla="*/ 469782 h 4999978"/>
              <a:gd name="connsiteX91" fmla="*/ 7291092 w 12192000"/>
              <a:gd name="connsiteY91" fmla="*/ 467217 h 4999978"/>
              <a:gd name="connsiteX92" fmla="*/ 7294933 w 12192000"/>
              <a:gd name="connsiteY92" fmla="*/ 463549 h 4999978"/>
              <a:gd name="connsiteX93" fmla="*/ 7315408 w 12192000"/>
              <a:gd name="connsiteY93" fmla="*/ 461260 h 4999978"/>
              <a:gd name="connsiteX94" fmla="*/ 7317786 w 12192000"/>
              <a:gd name="connsiteY94" fmla="*/ 462106 h 4999978"/>
              <a:gd name="connsiteX95" fmla="*/ 7334572 w 12192000"/>
              <a:gd name="connsiteY95" fmla="*/ 456088 h 4999978"/>
              <a:gd name="connsiteX96" fmla="*/ 7375190 w 12192000"/>
              <a:gd name="connsiteY96" fmla="*/ 449931 h 4999978"/>
              <a:gd name="connsiteX97" fmla="*/ 7522997 w 12192000"/>
              <a:gd name="connsiteY97" fmla="*/ 442209 h 4999978"/>
              <a:gd name="connsiteX98" fmla="*/ 7686985 w 12192000"/>
              <a:gd name="connsiteY98" fmla="*/ 419805 h 4999978"/>
              <a:gd name="connsiteX99" fmla="*/ 7854068 w 12192000"/>
              <a:gd name="connsiteY99" fmla="*/ 409774 h 4999978"/>
              <a:gd name="connsiteX100" fmla="*/ 8034165 w 12192000"/>
              <a:gd name="connsiteY100" fmla="*/ 391699 h 4999978"/>
              <a:gd name="connsiteX101" fmla="*/ 8094381 w 12192000"/>
              <a:gd name="connsiteY101" fmla="*/ 395718 h 4999978"/>
              <a:gd name="connsiteX102" fmla="*/ 8146898 w 12192000"/>
              <a:gd name="connsiteY102" fmla="*/ 378558 h 4999978"/>
              <a:gd name="connsiteX103" fmla="*/ 8168993 w 12192000"/>
              <a:gd name="connsiteY103" fmla="*/ 384830 h 4999978"/>
              <a:gd name="connsiteX104" fmla="*/ 8172809 w 12192000"/>
              <a:gd name="connsiteY104" fmla="*/ 386137 h 4999978"/>
              <a:gd name="connsiteX105" fmla="*/ 8187962 w 12192000"/>
              <a:gd name="connsiteY105" fmla="*/ 386433 h 4999978"/>
              <a:gd name="connsiteX106" fmla="*/ 8192382 w 12192000"/>
              <a:gd name="connsiteY106" fmla="*/ 392692 h 4999978"/>
              <a:gd name="connsiteX107" fmla="*/ 8375192 w 12192000"/>
              <a:gd name="connsiteY107" fmla="*/ 383879 h 4999978"/>
              <a:gd name="connsiteX108" fmla="*/ 8454377 w 12192000"/>
              <a:gd name="connsiteY108" fmla="*/ 380331 h 4999978"/>
              <a:gd name="connsiteX109" fmla="*/ 8484740 w 12192000"/>
              <a:gd name="connsiteY109" fmla="*/ 385159 h 4999978"/>
              <a:gd name="connsiteX110" fmla="*/ 8601673 w 12192000"/>
              <a:gd name="connsiteY110" fmla="*/ 397101 h 4999978"/>
              <a:gd name="connsiteX111" fmla="*/ 8701676 w 12192000"/>
              <a:gd name="connsiteY111" fmla="*/ 401351 h 4999978"/>
              <a:gd name="connsiteX112" fmla="*/ 8773288 w 12192000"/>
              <a:gd name="connsiteY112" fmla="*/ 378077 h 4999978"/>
              <a:gd name="connsiteX113" fmla="*/ 8779909 w 12192000"/>
              <a:gd name="connsiteY113" fmla="*/ 382446 h 4999978"/>
              <a:gd name="connsiteX114" fmla="*/ 8829932 w 12192000"/>
              <a:gd name="connsiteY114" fmla="*/ 379243 h 4999978"/>
              <a:gd name="connsiteX115" fmla="*/ 9003386 w 12192000"/>
              <a:gd name="connsiteY115" fmla="*/ 336242 h 4999978"/>
              <a:gd name="connsiteX116" fmla="*/ 9101185 w 12192000"/>
              <a:gd name="connsiteY116" fmla="*/ 330862 h 4999978"/>
              <a:gd name="connsiteX117" fmla="*/ 9136185 w 12192000"/>
              <a:gd name="connsiteY117" fmla="*/ 334078 h 4999978"/>
              <a:gd name="connsiteX118" fmla="*/ 9194801 w 12192000"/>
              <a:gd name="connsiteY118" fmla="*/ 339149 h 4999978"/>
              <a:gd name="connsiteX119" fmla="*/ 9239316 w 12192000"/>
              <a:gd name="connsiteY119" fmla="*/ 355558 h 4999978"/>
              <a:gd name="connsiteX120" fmla="*/ 9288052 w 12192000"/>
              <a:gd name="connsiteY120" fmla="*/ 354796 h 4999978"/>
              <a:gd name="connsiteX121" fmla="*/ 9298465 w 12192000"/>
              <a:gd name="connsiteY121" fmla="*/ 338296 h 4999978"/>
              <a:gd name="connsiteX122" fmla="*/ 9350892 w 12192000"/>
              <a:gd name="connsiteY122" fmla="*/ 342778 h 4999978"/>
              <a:gd name="connsiteX123" fmla="*/ 9430522 w 12192000"/>
              <a:gd name="connsiteY123" fmla="*/ 351368 h 4999978"/>
              <a:gd name="connsiteX124" fmla="*/ 9476215 w 12192000"/>
              <a:gd name="connsiteY124" fmla="*/ 352107 h 4999978"/>
              <a:gd name="connsiteX125" fmla="*/ 9601276 w 12192000"/>
              <a:gd name="connsiteY125" fmla="*/ 358704 h 4999978"/>
              <a:gd name="connsiteX126" fmla="*/ 9771664 w 12192000"/>
              <a:gd name="connsiteY126" fmla="*/ 375074 h 4999978"/>
              <a:gd name="connsiteX127" fmla="*/ 9905153 w 12192000"/>
              <a:gd name="connsiteY127" fmla="*/ 400650 h 4999978"/>
              <a:gd name="connsiteX128" fmla="*/ 9922553 w 12192000"/>
              <a:gd name="connsiteY128" fmla="*/ 404569 h 4999978"/>
              <a:gd name="connsiteX129" fmla="*/ 10044658 w 12192000"/>
              <a:gd name="connsiteY129" fmla="*/ 418077 h 4999978"/>
              <a:gd name="connsiteX130" fmla="*/ 10184585 w 12192000"/>
              <a:gd name="connsiteY130" fmla="*/ 407138 h 4999978"/>
              <a:gd name="connsiteX131" fmla="*/ 10366435 w 12192000"/>
              <a:gd name="connsiteY131" fmla="*/ 462428 h 4999978"/>
              <a:gd name="connsiteX132" fmla="*/ 10688220 w 12192000"/>
              <a:gd name="connsiteY132" fmla="*/ 542258 h 4999978"/>
              <a:gd name="connsiteX133" fmla="*/ 11026690 w 12192000"/>
              <a:gd name="connsiteY133" fmla="*/ 550681 h 4999978"/>
              <a:gd name="connsiteX134" fmla="*/ 11113779 w 12192000"/>
              <a:gd name="connsiteY134" fmla="*/ 533868 h 4999978"/>
              <a:gd name="connsiteX135" fmla="*/ 11369556 w 12192000"/>
              <a:gd name="connsiteY135" fmla="*/ 491719 h 4999978"/>
              <a:gd name="connsiteX136" fmla="*/ 11623342 w 12192000"/>
              <a:gd name="connsiteY136" fmla="*/ 388428 h 4999978"/>
              <a:gd name="connsiteX137" fmla="*/ 11786511 w 12192000"/>
              <a:gd name="connsiteY137" fmla="*/ 358390 h 4999978"/>
              <a:gd name="connsiteX138" fmla="*/ 11862577 w 12192000"/>
              <a:gd name="connsiteY138" fmla="*/ 330549 h 4999978"/>
              <a:gd name="connsiteX139" fmla="*/ 11916612 w 12192000"/>
              <a:gd name="connsiteY139" fmla="*/ 323810 h 4999978"/>
              <a:gd name="connsiteX140" fmla="*/ 11948830 w 12192000"/>
              <a:gd name="connsiteY140" fmla="*/ 318062 h 4999978"/>
              <a:gd name="connsiteX141" fmla="*/ 12001583 w 12192000"/>
              <a:gd name="connsiteY141" fmla="*/ 279643 h 4999978"/>
              <a:gd name="connsiteX142" fmla="*/ 12174977 w 12192000"/>
              <a:gd name="connsiteY142" fmla="*/ 264652 h 4999978"/>
              <a:gd name="connsiteX143" fmla="*/ 12192000 w 12192000"/>
              <a:gd name="connsiteY143" fmla="*/ 256549 h 4999978"/>
              <a:gd name="connsiteX144" fmla="*/ 12192000 w 12192000"/>
              <a:gd name="connsiteY144" fmla="*/ 4999978 h 4999978"/>
              <a:gd name="connsiteX145" fmla="*/ 0 w 12192000"/>
              <a:gd name="connsiteY145" fmla="*/ 4999978 h 4999978"/>
              <a:gd name="connsiteX146" fmla="*/ 0 w 12192000"/>
              <a:gd name="connsiteY146" fmla="*/ 617449 h 4999978"/>
              <a:gd name="connsiteX147" fmla="*/ 11075 w 12192000"/>
              <a:gd name="connsiteY147" fmla="*/ 615178 h 4999978"/>
              <a:gd name="connsiteX148" fmla="*/ 44061 w 12192000"/>
              <a:gd name="connsiteY148" fmla="*/ 608596 h 4999978"/>
              <a:gd name="connsiteX149" fmla="*/ 170342 w 12192000"/>
              <a:gd name="connsiteY149" fmla="*/ 551077 h 4999978"/>
              <a:gd name="connsiteX150" fmla="*/ 168955 w 12192000"/>
              <a:gd name="connsiteY150" fmla="*/ 542164 h 4999978"/>
              <a:gd name="connsiteX151" fmla="*/ 181474 w 12192000"/>
              <a:gd name="connsiteY151" fmla="*/ 541281 h 4999978"/>
              <a:gd name="connsiteX152" fmla="*/ 209440 w 12192000"/>
              <a:gd name="connsiteY152" fmla="*/ 540561 h 4999978"/>
              <a:gd name="connsiteX153" fmla="*/ 293152 w 12192000"/>
              <a:gd name="connsiteY153" fmla="*/ 536576 h 4999978"/>
              <a:gd name="connsiteX154" fmla="*/ 315693 w 12192000"/>
              <a:gd name="connsiteY154" fmla="*/ 519030 h 4999978"/>
              <a:gd name="connsiteX155" fmla="*/ 337305 w 12192000"/>
              <a:gd name="connsiteY155" fmla="*/ 518372 h 4999978"/>
              <a:gd name="connsiteX156" fmla="*/ 462252 w 12192000"/>
              <a:gd name="connsiteY156" fmla="*/ 493151 h 4999978"/>
              <a:gd name="connsiteX157" fmla="*/ 479457 w 12192000"/>
              <a:gd name="connsiteY157" fmla="*/ 491123 h 4999978"/>
              <a:gd name="connsiteX158" fmla="*/ 488653 w 12192000"/>
              <a:gd name="connsiteY158" fmla="*/ 483257 h 4999978"/>
              <a:gd name="connsiteX159" fmla="*/ 522053 w 12192000"/>
              <a:gd name="connsiteY159" fmla="*/ 481125 h 4999978"/>
              <a:gd name="connsiteX160" fmla="*/ 523520 w 12192000"/>
              <a:gd name="connsiteY160" fmla="*/ 476713 h 4999978"/>
              <a:gd name="connsiteX161" fmla="*/ 632714 w 12192000"/>
              <a:gd name="connsiteY161" fmla="*/ 437101 h 4999978"/>
              <a:gd name="connsiteX162" fmla="*/ 651426 w 12192000"/>
              <a:gd name="connsiteY162" fmla="*/ 430544 h 4999978"/>
              <a:gd name="connsiteX163" fmla="*/ 667724 w 12192000"/>
              <a:gd name="connsiteY163" fmla="*/ 432138 h 4999978"/>
              <a:gd name="connsiteX164" fmla="*/ 757679 w 12192000"/>
              <a:gd name="connsiteY164" fmla="*/ 425145 h 4999978"/>
              <a:gd name="connsiteX165" fmla="*/ 779159 w 12192000"/>
              <a:gd name="connsiteY165" fmla="*/ 428059 h 4999978"/>
              <a:gd name="connsiteX166" fmla="*/ 788293 w 12192000"/>
              <a:gd name="connsiteY166" fmla="*/ 434863 h 4999978"/>
              <a:gd name="connsiteX167" fmla="*/ 822923 w 12192000"/>
              <a:gd name="connsiteY167" fmla="*/ 421074 h 4999978"/>
              <a:gd name="connsiteX168" fmla="*/ 876559 w 12192000"/>
              <a:gd name="connsiteY168" fmla="*/ 411088 h 4999978"/>
              <a:gd name="connsiteX169" fmla="*/ 902011 w 12192000"/>
              <a:gd name="connsiteY169" fmla="*/ 404118 h 4999978"/>
              <a:gd name="connsiteX170" fmla="*/ 922715 w 12192000"/>
              <a:gd name="connsiteY170" fmla="*/ 407699 h 4999978"/>
              <a:gd name="connsiteX171" fmla="*/ 1040139 w 12192000"/>
              <a:gd name="connsiteY171" fmla="*/ 406590 h 4999978"/>
              <a:gd name="connsiteX172" fmla="*/ 1067251 w 12192000"/>
              <a:gd name="connsiteY172" fmla="*/ 412384 h 4999978"/>
              <a:gd name="connsiteX173" fmla="*/ 1080272 w 12192000"/>
              <a:gd name="connsiteY173" fmla="*/ 424669 h 4999978"/>
              <a:gd name="connsiteX174" fmla="*/ 1090219 w 12192000"/>
              <a:gd name="connsiteY174" fmla="*/ 420026 h 4999978"/>
              <a:gd name="connsiteX175" fmla="*/ 1161226 w 12192000"/>
              <a:gd name="connsiteY175" fmla="*/ 418304 h 4999978"/>
              <a:gd name="connsiteX176" fmla="*/ 1207525 w 12192000"/>
              <a:gd name="connsiteY176" fmla="*/ 416039 h 4999978"/>
              <a:gd name="connsiteX177" fmla="*/ 1295331 w 12192000"/>
              <a:gd name="connsiteY177" fmla="*/ 402182 h 4999978"/>
              <a:gd name="connsiteX178" fmla="*/ 1347118 w 12192000"/>
              <a:gd name="connsiteY178" fmla="*/ 399704 h 4999978"/>
              <a:gd name="connsiteX179" fmla="*/ 1378108 w 12192000"/>
              <a:gd name="connsiteY179" fmla="*/ 398410 h 4999978"/>
              <a:gd name="connsiteX180" fmla="*/ 1459192 w 12192000"/>
              <a:gd name="connsiteY180" fmla="*/ 380919 h 4999978"/>
              <a:gd name="connsiteX181" fmla="*/ 1590120 w 12192000"/>
              <a:gd name="connsiteY181" fmla="*/ 317608 h 4999978"/>
              <a:gd name="connsiteX182" fmla="*/ 1631417 w 12192000"/>
              <a:gd name="connsiteY182" fmla="*/ 308227 h 4999978"/>
              <a:gd name="connsiteX183" fmla="*/ 1695877 w 12192000"/>
              <a:gd name="connsiteY183" fmla="*/ 303848 h 4999978"/>
              <a:gd name="connsiteX184" fmla="*/ 1844438 w 12192000"/>
              <a:gd name="connsiteY184" fmla="*/ 271304 h 4999978"/>
              <a:gd name="connsiteX185" fmla="*/ 1881324 w 12192000"/>
              <a:gd name="connsiteY185" fmla="*/ 268497 h 4999978"/>
              <a:gd name="connsiteX186" fmla="*/ 1908999 w 12192000"/>
              <a:gd name="connsiteY186" fmla="*/ 269338 h 4999978"/>
              <a:gd name="connsiteX187" fmla="*/ 1974956 w 12192000"/>
              <a:gd name="connsiteY187" fmla="*/ 255958 h 4999978"/>
              <a:gd name="connsiteX188" fmla="*/ 2082409 w 12192000"/>
              <a:gd name="connsiteY188" fmla="*/ 227290 h 4999978"/>
              <a:gd name="connsiteX189" fmla="*/ 2105639 w 12192000"/>
              <a:gd name="connsiteY189" fmla="*/ 222648 h 4999978"/>
              <a:gd name="connsiteX190" fmla="*/ 2126992 w 12192000"/>
              <a:gd name="connsiteY190" fmla="*/ 224468 h 4999978"/>
              <a:gd name="connsiteX191" fmla="*/ 2133154 w 12192000"/>
              <a:gd name="connsiteY191" fmla="*/ 229952 h 4999978"/>
              <a:gd name="connsiteX192" fmla="*/ 2146154 w 12192000"/>
              <a:gd name="connsiteY192" fmla="*/ 228332 h 4999978"/>
              <a:gd name="connsiteX193" fmla="*/ 2149901 w 12192000"/>
              <a:gd name="connsiteY193" fmla="*/ 229116 h 4999978"/>
              <a:gd name="connsiteX194" fmla="*/ 2171100 w 12192000"/>
              <a:gd name="connsiteY194" fmla="*/ 232389 h 4999978"/>
              <a:gd name="connsiteX195" fmla="*/ 2209148 w 12192000"/>
              <a:gd name="connsiteY195" fmla="*/ 209225 h 4999978"/>
              <a:gd name="connsiteX196" fmla="*/ 2261889 w 12192000"/>
              <a:gd name="connsiteY196" fmla="*/ 205532 h 4999978"/>
              <a:gd name="connsiteX197" fmla="*/ 2452315 w 12192000"/>
              <a:gd name="connsiteY197" fmla="*/ 152899 h 4999978"/>
              <a:gd name="connsiteX198" fmla="*/ 2495330 w 12192000"/>
              <a:gd name="connsiteY198" fmla="*/ 142101 h 4999978"/>
              <a:gd name="connsiteX199" fmla="*/ 2665623 w 12192000"/>
              <a:gd name="connsiteY199" fmla="*/ 96394 h 4999978"/>
              <a:gd name="connsiteX200" fmla="*/ 2763332 w 12192000"/>
              <a:gd name="connsiteY200" fmla="*/ 74831 h 4999978"/>
              <a:gd name="connsiteX201" fmla="*/ 2843870 w 12192000"/>
              <a:gd name="connsiteY201" fmla="*/ 47507 h 4999978"/>
              <a:gd name="connsiteX202" fmla="*/ 2862745 w 12192000"/>
              <a:gd name="connsiteY202" fmla="*/ 43242 h 4999978"/>
              <a:gd name="connsiteX203" fmla="*/ 2864596 w 12192000"/>
              <a:gd name="connsiteY203" fmla="*/ 39218 h 4999978"/>
              <a:gd name="connsiteX204" fmla="*/ 2875381 w 12192000"/>
              <a:gd name="connsiteY204" fmla="*/ 35003 h 4999978"/>
              <a:gd name="connsiteX205" fmla="*/ 2895139 w 12192000"/>
              <a:gd name="connsiteY205" fmla="*/ 24186 h 4999978"/>
              <a:gd name="connsiteX206" fmla="*/ 2932205 w 12192000"/>
              <a:gd name="connsiteY206" fmla="*/ 11873 h 4999978"/>
              <a:gd name="connsiteX207" fmla="*/ 2933310 w 12192000"/>
              <a:gd name="connsiteY207" fmla="*/ 12816 h 4999978"/>
              <a:gd name="connsiteX208" fmla="*/ 2945218 w 12192000"/>
              <a:gd name="connsiteY208" fmla="*/ 14141 h 4999978"/>
              <a:gd name="connsiteX209" fmla="*/ 3016048 w 12192000"/>
              <a:gd name="connsiteY209" fmla="*/ 12381 h 4999978"/>
              <a:gd name="connsiteX210" fmla="*/ 3057077 w 12192000"/>
              <a:gd name="connsiteY210" fmla="*/ 14845 h 4999978"/>
              <a:gd name="connsiteX211" fmla="*/ 3148105 w 12192000"/>
              <a:gd name="connsiteY211" fmla="*/ 30648 h 4999978"/>
              <a:gd name="connsiteX212" fmla="*/ 3251671 w 12192000"/>
              <a:gd name="connsiteY212" fmla="*/ 31575 h 4999978"/>
              <a:gd name="connsiteX213" fmla="*/ 3351400 w 12192000"/>
              <a:gd name="connsiteY213" fmla="*/ 32687 h 4999978"/>
              <a:gd name="connsiteX214" fmla="*/ 3387481 w 12192000"/>
              <a:gd name="connsiteY214" fmla="*/ 31443 h 4999978"/>
              <a:gd name="connsiteX215" fmla="*/ 3451923 w 12192000"/>
              <a:gd name="connsiteY215" fmla="*/ 36482 h 4999978"/>
              <a:gd name="connsiteX216" fmla="*/ 3481520 w 12192000"/>
              <a:gd name="connsiteY216" fmla="*/ 43287 h 4999978"/>
              <a:gd name="connsiteX217" fmla="*/ 3482804 w 12192000"/>
              <a:gd name="connsiteY217" fmla="*/ 42812 h 4999978"/>
              <a:gd name="connsiteX218" fmla="*/ 3485495 w 12192000"/>
              <a:gd name="connsiteY218" fmla="*/ 45921 h 4999978"/>
              <a:gd name="connsiteX219" fmla="*/ 3490972 w 12192000"/>
              <a:gd name="connsiteY219" fmla="*/ 47286 h 4999978"/>
              <a:gd name="connsiteX220" fmla="*/ 3505835 w 12192000"/>
              <a:gd name="connsiteY220" fmla="*/ 46077 h 4999978"/>
              <a:gd name="connsiteX221" fmla="*/ 3511410 w 12192000"/>
              <a:gd name="connsiteY221" fmla="*/ 44808 h 4999978"/>
              <a:gd name="connsiteX222" fmla="*/ 3519598 w 12192000"/>
              <a:gd name="connsiteY222" fmla="*/ 44683 h 4999978"/>
              <a:gd name="connsiteX223" fmla="*/ 3519807 w 12192000"/>
              <a:gd name="connsiteY223" fmla="*/ 44938 h 4999978"/>
              <a:gd name="connsiteX224" fmla="*/ 3527466 w 12192000"/>
              <a:gd name="connsiteY224" fmla="*/ 44316 h 4999978"/>
              <a:gd name="connsiteX225" fmla="*/ 3564889 w 12192000"/>
              <a:gd name="connsiteY225" fmla="*/ 57394 h 4999978"/>
              <a:gd name="connsiteX226" fmla="*/ 3614922 w 12192000"/>
              <a:gd name="connsiteY226" fmla="*/ 61804 h 4999978"/>
              <a:gd name="connsiteX227" fmla="*/ 3635506 w 12192000"/>
              <a:gd name="connsiteY227" fmla="*/ 65718 h 4999978"/>
              <a:gd name="connsiteX228" fmla="*/ 3646525 w 12192000"/>
              <a:gd name="connsiteY228" fmla="*/ 69193 h 4999978"/>
              <a:gd name="connsiteX229" fmla="*/ 3647224 w 12192000"/>
              <a:gd name="connsiteY229" fmla="*/ 70303 h 4999978"/>
              <a:gd name="connsiteX230" fmla="*/ 3683100 w 12192000"/>
              <a:gd name="connsiteY230" fmla="*/ 64109 h 4999978"/>
              <a:gd name="connsiteX231" fmla="*/ 3687901 w 12192000"/>
              <a:gd name="connsiteY231" fmla="*/ 65372 h 4999978"/>
              <a:gd name="connsiteX232" fmla="*/ 3711234 w 12192000"/>
              <a:gd name="connsiteY232" fmla="*/ 58665 h 4999978"/>
              <a:gd name="connsiteX233" fmla="*/ 3723318 w 12192000"/>
              <a:gd name="connsiteY233" fmla="*/ 56625 h 4999978"/>
              <a:gd name="connsiteX234" fmla="*/ 3726677 w 12192000"/>
              <a:gd name="connsiteY234" fmla="*/ 53112 h 4999978"/>
              <a:gd name="connsiteX235" fmla="*/ 3744535 w 12192000"/>
              <a:gd name="connsiteY235" fmla="*/ 51590 h 4999978"/>
              <a:gd name="connsiteX236" fmla="*/ 3746608 w 12192000"/>
              <a:gd name="connsiteY236" fmla="*/ 52522 h 4999978"/>
              <a:gd name="connsiteX237" fmla="*/ 3761262 w 12192000"/>
              <a:gd name="connsiteY237" fmla="*/ 47147 h 4999978"/>
              <a:gd name="connsiteX238" fmla="*/ 3803931 w 12192000"/>
              <a:gd name="connsiteY238" fmla="*/ 49309 h 4999978"/>
              <a:gd name="connsiteX239" fmla="*/ 3925626 w 12192000"/>
              <a:gd name="connsiteY239" fmla="*/ 40301 h 4999978"/>
              <a:gd name="connsiteX240" fmla="*/ 4033324 w 12192000"/>
              <a:gd name="connsiteY240" fmla="*/ 26451 h 49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4999978">
                <a:moveTo>
                  <a:pt x="4033324" y="26451"/>
                </a:moveTo>
                <a:cubicBezTo>
                  <a:pt x="4068852" y="20039"/>
                  <a:pt x="4120375" y="24864"/>
                  <a:pt x="4138795" y="28995"/>
                </a:cubicBezTo>
                <a:cubicBezTo>
                  <a:pt x="4157457" y="25447"/>
                  <a:pt x="4207517" y="4465"/>
                  <a:pt x="4197186" y="16311"/>
                </a:cubicBezTo>
                <a:cubicBezTo>
                  <a:pt x="4253598" y="-9657"/>
                  <a:pt x="4307498" y="21402"/>
                  <a:pt x="4371550" y="8916"/>
                </a:cubicBezTo>
                <a:cubicBezTo>
                  <a:pt x="4407078" y="35696"/>
                  <a:pt x="4387627" y="10675"/>
                  <a:pt x="4424056" y="15151"/>
                </a:cubicBezTo>
                <a:cubicBezTo>
                  <a:pt x="4413661" y="-9905"/>
                  <a:pt x="4468424" y="28513"/>
                  <a:pt x="4469897" y="0"/>
                </a:cubicBezTo>
                <a:cubicBezTo>
                  <a:pt x="4476479" y="1717"/>
                  <a:pt x="4482810" y="4280"/>
                  <a:pt x="4489151" y="7067"/>
                </a:cubicBezTo>
                <a:lnTo>
                  <a:pt x="4492479" y="8512"/>
                </a:lnTo>
                <a:lnTo>
                  <a:pt x="4505693" y="9366"/>
                </a:lnTo>
                <a:lnTo>
                  <a:pt x="4509529" y="15767"/>
                </a:lnTo>
                <a:lnTo>
                  <a:pt x="4529499" y="21469"/>
                </a:lnTo>
                <a:cubicBezTo>
                  <a:pt x="4536963" y="22651"/>
                  <a:pt x="4544973" y="22811"/>
                  <a:pt x="4553795" y="21323"/>
                </a:cubicBezTo>
                <a:cubicBezTo>
                  <a:pt x="4575351" y="9646"/>
                  <a:pt x="4609487" y="22868"/>
                  <a:pt x="4640118" y="21481"/>
                </a:cubicBezTo>
                <a:lnTo>
                  <a:pt x="4654127" y="17734"/>
                </a:lnTo>
                <a:lnTo>
                  <a:pt x="4700168" y="22735"/>
                </a:lnTo>
                <a:cubicBezTo>
                  <a:pt x="4713264" y="23630"/>
                  <a:pt x="4726846" y="23979"/>
                  <a:pt x="4741127" y="23309"/>
                </a:cubicBezTo>
                <a:lnTo>
                  <a:pt x="4767598" y="20054"/>
                </a:lnTo>
                <a:lnTo>
                  <a:pt x="4774592" y="22231"/>
                </a:lnTo>
                <a:cubicBezTo>
                  <a:pt x="4786697" y="21758"/>
                  <a:pt x="4802577" y="13360"/>
                  <a:pt x="4801328" y="23236"/>
                </a:cubicBezTo>
                <a:lnTo>
                  <a:pt x="4814870" y="19579"/>
                </a:lnTo>
                <a:lnTo>
                  <a:pt x="4828440" y="27197"/>
                </a:lnTo>
                <a:cubicBezTo>
                  <a:pt x="4829942" y="28997"/>
                  <a:pt x="4831084" y="30920"/>
                  <a:pt x="4831826" y="32900"/>
                </a:cubicBezTo>
                <a:lnTo>
                  <a:pt x="4850785" y="29972"/>
                </a:lnTo>
                <a:lnTo>
                  <a:pt x="4866468" y="35321"/>
                </a:lnTo>
                <a:lnTo>
                  <a:pt x="4879983" y="31397"/>
                </a:lnTo>
                <a:lnTo>
                  <a:pt x="4885635" y="32124"/>
                </a:lnTo>
                <a:lnTo>
                  <a:pt x="4899698" y="34658"/>
                </a:lnTo>
                <a:cubicBezTo>
                  <a:pt x="4906918" y="36481"/>
                  <a:pt x="4915001" y="38690"/>
                  <a:pt x="4923986" y="40414"/>
                </a:cubicBezTo>
                <a:lnTo>
                  <a:pt x="4931544" y="41140"/>
                </a:lnTo>
                <a:lnTo>
                  <a:pt x="4948135" y="50311"/>
                </a:lnTo>
                <a:cubicBezTo>
                  <a:pt x="4960212" y="57252"/>
                  <a:pt x="4969702" y="61906"/>
                  <a:pt x="4980068" y="57834"/>
                </a:cubicBezTo>
                <a:cubicBezTo>
                  <a:pt x="4998023" y="66760"/>
                  <a:pt x="5010918" y="92451"/>
                  <a:pt x="5036541" y="85075"/>
                </a:cubicBezTo>
                <a:cubicBezTo>
                  <a:pt x="5028940" y="96955"/>
                  <a:pt x="5065159" y="85981"/>
                  <a:pt x="5069678" y="97961"/>
                </a:cubicBezTo>
                <a:cubicBezTo>
                  <a:pt x="5071842" y="107637"/>
                  <a:pt x="5083332" y="106564"/>
                  <a:pt x="5092160" y="109985"/>
                </a:cubicBezTo>
                <a:cubicBezTo>
                  <a:pt x="5098585" y="119790"/>
                  <a:pt x="5142841" y="128053"/>
                  <a:pt x="5158166" y="126350"/>
                </a:cubicBezTo>
                <a:cubicBezTo>
                  <a:pt x="5201256" y="115702"/>
                  <a:pt x="5236783" y="155004"/>
                  <a:pt x="5271252" y="147520"/>
                </a:cubicBezTo>
                <a:cubicBezTo>
                  <a:pt x="5280328" y="148294"/>
                  <a:pt x="5287877" y="150405"/>
                  <a:pt x="5294438" y="153338"/>
                </a:cubicBezTo>
                <a:lnTo>
                  <a:pt x="5310840" y="163551"/>
                </a:lnTo>
                <a:cubicBezTo>
                  <a:pt x="5311084" y="165856"/>
                  <a:pt x="5311328" y="168159"/>
                  <a:pt x="5311570" y="170463"/>
                </a:cubicBezTo>
                <a:lnTo>
                  <a:pt x="5323756" y="174500"/>
                </a:lnTo>
                <a:lnTo>
                  <a:pt x="5326259" y="176662"/>
                </a:lnTo>
                <a:cubicBezTo>
                  <a:pt x="5331024" y="180816"/>
                  <a:pt x="5377788" y="196401"/>
                  <a:pt x="5383267" y="199617"/>
                </a:cubicBezTo>
                <a:cubicBezTo>
                  <a:pt x="5410952" y="208660"/>
                  <a:pt x="5442445" y="222284"/>
                  <a:pt x="5492371" y="230923"/>
                </a:cubicBezTo>
                <a:cubicBezTo>
                  <a:pt x="5559037" y="234969"/>
                  <a:pt x="5575360" y="250215"/>
                  <a:pt x="5640913" y="239810"/>
                </a:cubicBezTo>
                <a:lnTo>
                  <a:pt x="5877770" y="283747"/>
                </a:lnTo>
                <a:cubicBezTo>
                  <a:pt x="5915819" y="295609"/>
                  <a:pt x="5955621" y="294617"/>
                  <a:pt x="5989615" y="306445"/>
                </a:cubicBezTo>
                <a:lnTo>
                  <a:pt x="5996857" y="310331"/>
                </a:lnTo>
                <a:lnTo>
                  <a:pt x="6037387" y="299308"/>
                </a:lnTo>
                <a:cubicBezTo>
                  <a:pt x="6073044" y="293289"/>
                  <a:pt x="6106738" y="295248"/>
                  <a:pt x="6113074" y="312627"/>
                </a:cubicBezTo>
                <a:cubicBezTo>
                  <a:pt x="6172518" y="323086"/>
                  <a:pt x="6233561" y="310428"/>
                  <a:pt x="6280929" y="337226"/>
                </a:cubicBezTo>
                <a:cubicBezTo>
                  <a:pt x="6286383" y="333837"/>
                  <a:pt x="6292357" y="331425"/>
                  <a:pt x="6298665" y="329713"/>
                </a:cubicBezTo>
                <a:lnTo>
                  <a:pt x="6317326" y="326576"/>
                </a:lnTo>
                <a:lnTo>
                  <a:pt x="6319212" y="327786"/>
                </a:lnTo>
                <a:cubicBezTo>
                  <a:pt x="6328393" y="330680"/>
                  <a:pt x="6334701" y="330467"/>
                  <a:pt x="6339724" y="328880"/>
                </a:cubicBezTo>
                <a:lnTo>
                  <a:pt x="6345010" y="325930"/>
                </a:lnTo>
                <a:lnTo>
                  <a:pt x="6359332" y="325681"/>
                </a:lnTo>
                <a:lnTo>
                  <a:pt x="6388220" y="322496"/>
                </a:lnTo>
                <a:lnTo>
                  <a:pt x="6392994" y="324426"/>
                </a:lnTo>
                <a:lnTo>
                  <a:pt x="6435581" y="323557"/>
                </a:lnTo>
                <a:cubicBezTo>
                  <a:pt x="6435677" y="323952"/>
                  <a:pt x="6435772" y="324349"/>
                  <a:pt x="6435870" y="324745"/>
                </a:cubicBezTo>
                <a:cubicBezTo>
                  <a:pt x="6437488" y="327387"/>
                  <a:pt x="6440513" y="329298"/>
                  <a:pt x="6446571" y="329739"/>
                </a:cubicBezTo>
                <a:cubicBezTo>
                  <a:pt x="6432902" y="346634"/>
                  <a:pt x="6448636" y="336743"/>
                  <a:pt x="6467701" y="336547"/>
                </a:cubicBezTo>
                <a:cubicBezTo>
                  <a:pt x="6450726" y="362746"/>
                  <a:pt x="6507518" y="351573"/>
                  <a:pt x="6512727" y="367087"/>
                </a:cubicBezTo>
                <a:cubicBezTo>
                  <a:pt x="6527112" y="366352"/>
                  <a:pt x="6542020" y="366053"/>
                  <a:pt x="6557094" y="366314"/>
                </a:cubicBezTo>
                <a:lnTo>
                  <a:pt x="6565879" y="366812"/>
                </a:lnTo>
                <a:cubicBezTo>
                  <a:pt x="6565919" y="366905"/>
                  <a:pt x="6565958" y="366998"/>
                  <a:pt x="6565997" y="367092"/>
                </a:cubicBezTo>
                <a:cubicBezTo>
                  <a:pt x="6567779" y="367776"/>
                  <a:pt x="6570621" y="368158"/>
                  <a:pt x="6575147" y="368156"/>
                </a:cubicBezTo>
                <a:lnTo>
                  <a:pt x="6581899" y="367720"/>
                </a:lnTo>
                <a:lnTo>
                  <a:pt x="6598943" y="368688"/>
                </a:lnTo>
                <a:lnTo>
                  <a:pt x="6604421" y="370815"/>
                </a:lnTo>
                <a:lnTo>
                  <a:pt x="6606035" y="374247"/>
                </a:lnTo>
                <a:lnTo>
                  <a:pt x="6607669" y="373968"/>
                </a:lnTo>
                <a:cubicBezTo>
                  <a:pt x="6620475" y="368913"/>
                  <a:pt x="6625312" y="360789"/>
                  <a:pt x="6637532" y="384907"/>
                </a:cubicBezTo>
                <a:cubicBezTo>
                  <a:pt x="6666345" y="377219"/>
                  <a:pt x="6669861" y="391673"/>
                  <a:pt x="6706880" y="399163"/>
                </a:cubicBezTo>
                <a:cubicBezTo>
                  <a:pt x="6723837" y="391250"/>
                  <a:pt x="6736071" y="395293"/>
                  <a:pt x="6747500" y="403168"/>
                </a:cubicBezTo>
                <a:cubicBezTo>
                  <a:pt x="6784745" y="401441"/>
                  <a:pt x="6816872" y="413543"/>
                  <a:pt x="6857783" y="418687"/>
                </a:cubicBezTo>
                <a:cubicBezTo>
                  <a:pt x="6902932" y="429261"/>
                  <a:pt x="6899138" y="407985"/>
                  <a:pt x="6926954" y="416162"/>
                </a:cubicBezTo>
                <a:lnTo>
                  <a:pt x="6990389" y="425060"/>
                </a:lnTo>
                <a:lnTo>
                  <a:pt x="7041715" y="465902"/>
                </a:lnTo>
                <a:lnTo>
                  <a:pt x="7048103" y="464392"/>
                </a:lnTo>
                <a:cubicBezTo>
                  <a:pt x="7052510" y="463654"/>
                  <a:pt x="7055450" y="463555"/>
                  <a:pt x="7057490" y="463917"/>
                </a:cubicBezTo>
                <a:lnTo>
                  <a:pt x="7057730" y="464165"/>
                </a:lnTo>
                <a:lnTo>
                  <a:pt x="7066511" y="463214"/>
                </a:lnTo>
                <a:cubicBezTo>
                  <a:pt x="7081316" y="461011"/>
                  <a:pt x="7095708" y="458304"/>
                  <a:pt x="7109401" y="455268"/>
                </a:cubicBezTo>
                <a:cubicBezTo>
                  <a:pt x="7121361" y="469195"/>
                  <a:pt x="7171741" y="449331"/>
                  <a:pt x="7166830" y="477037"/>
                </a:cubicBezTo>
                <a:cubicBezTo>
                  <a:pt x="7185318" y="473753"/>
                  <a:pt x="7196261" y="461778"/>
                  <a:pt x="7190442" y="480090"/>
                </a:cubicBezTo>
                <a:cubicBezTo>
                  <a:pt x="7196540" y="479524"/>
                  <a:pt x="7200336" y="480853"/>
                  <a:pt x="7203083" y="483106"/>
                </a:cubicBezTo>
                <a:lnTo>
                  <a:pt x="7203894" y="484190"/>
                </a:lnTo>
                <a:lnTo>
                  <a:pt x="7245004" y="476444"/>
                </a:lnTo>
                <a:lnTo>
                  <a:pt x="7250514" y="477506"/>
                </a:lnTo>
                <a:lnTo>
                  <a:pt x="7277246" y="469782"/>
                </a:lnTo>
                <a:lnTo>
                  <a:pt x="7291092" y="467217"/>
                </a:lnTo>
                <a:lnTo>
                  <a:pt x="7294933" y="463549"/>
                </a:lnTo>
                <a:cubicBezTo>
                  <a:pt x="7299121" y="461223"/>
                  <a:pt x="7305176" y="459995"/>
                  <a:pt x="7315408" y="461260"/>
                </a:cubicBezTo>
                <a:lnTo>
                  <a:pt x="7317786" y="462106"/>
                </a:lnTo>
                <a:lnTo>
                  <a:pt x="7334572" y="456088"/>
                </a:lnTo>
                <a:cubicBezTo>
                  <a:pt x="7339959" y="453431"/>
                  <a:pt x="7371380" y="454045"/>
                  <a:pt x="7375190" y="449931"/>
                </a:cubicBezTo>
                <a:cubicBezTo>
                  <a:pt x="7433241" y="467756"/>
                  <a:pt x="7460434" y="441906"/>
                  <a:pt x="7522997" y="442209"/>
                </a:cubicBezTo>
                <a:cubicBezTo>
                  <a:pt x="7592791" y="433619"/>
                  <a:pt x="7640927" y="424233"/>
                  <a:pt x="7686985" y="419805"/>
                </a:cubicBezTo>
                <a:cubicBezTo>
                  <a:pt x="7708370" y="415450"/>
                  <a:pt x="7865878" y="397444"/>
                  <a:pt x="7854068" y="409774"/>
                </a:cubicBezTo>
                <a:cubicBezTo>
                  <a:pt x="7918669" y="381306"/>
                  <a:pt x="7960767" y="406961"/>
                  <a:pt x="8034165" y="391699"/>
                </a:cubicBezTo>
                <a:cubicBezTo>
                  <a:pt x="8074975" y="417062"/>
                  <a:pt x="8052607" y="392777"/>
                  <a:pt x="8094381" y="395718"/>
                </a:cubicBezTo>
                <a:cubicBezTo>
                  <a:pt x="8082391" y="371015"/>
                  <a:pt x="8145291" y="407237"/>
                  <a:pt x="8146898" y="378558"/>
                </a:cubicBezTo>
                <a:cubicBezTo>
                  <a:pt x="8154450" y="379999"/>
                  <a:pt x="8161714" y="382303"/>
                  <a:pt x="8168993" y="384830"/>
                </a:cubicBezTo>
                <a:lnTo>
                  <a:pt x="8172809" y="386137"/>
                </a:lnTo>
                <a:lnTo>
                  <a:pt x="8187962" y="386433"/>
                </a:lnTo>
                <a:lnTo>
                  <a:pt x="8192382" y="392692"/>
                </a:lnTo>
                <a:lnTo>
                  <a:pt x="8375192" y="383879"/>
                </a:lnTo>
                <a:cubicBezTo>
                  <a:pt x="8390681" y="377906"/>
                  <a:pt x="8442343" y="372994"/>
                  <a:pt x="8454377" y="380331"/>
                </a:cubicBezTo>
                <a:cubicBezTo>
                  <a:pt x="8465613" y="381011"/>
                  <a:pt x="8477337" y="376722"/>
                  <a:pt x="8484740" y="385159"/>
                </a:cubicBezTo>
                <a:cubicBezTo>
                  <a:pt x="8509291" y="387955"/>
                  <a:pt x="8565518" y="394403"/>
                  <a:pt x="8601673" y="397101"/>
                </a:cubicBezTo>
                <a:cubicBezTo>
                  <a:pt x="8619550" y="383563"/>
                  <a:pt x="8652058" y="403668"/>
                  <a:pt x="8701676" y="401351"/>
                </a:cubicBezTo>
                <a:cubicBezTo>
                  <a:pt x="8721163" y="385822"/>
                  <a:pt x="8735137" y="399974"/>
                  <a:pt x="8773288" y="378077"/>
                </a:cubicBezTo>
                <a:cubicBezTo>
                  <a:pt x="8775124" y="379719"/>
                  <a:pt x="8777353" y="381190"/>
                  <a:pt x="8779909" y="382446"/>
                </a:cubicBezTo>
                <a:cubicBezTo>
                  <a:pt x="8794759" y="389736"/>
                  <a:pt x="8817153" y="388302"/>
                  <a:pt x="8829932" y="379243"/>
                </a:cubicBezTo>
                <a:cubicBezTo>
                  <a:pt x="8891235" y="349118"/>
                  <a:pt x="8949370" y="345642"/>
                  <a:pt x="9003386" y="336242"/>
                </a:cubicBezTo>
                <a:cubicBezTo>
                  <a:pt x="9064740" y="328439"/>
                  <a:pt x="9026331" y="360774"/>
                  <a:pt x="9101185" y="330862"/>
                </a:cubicBezTo>
                <a:cubicBezTo>
                  <a:pt x="9110310" y="340386"/>
                  <a:pt x="9120116" y="340147"/>
                  <a:pt x="9136185" y="334078"/>
                </a:cubicBezTo>
                <a:cubicBezTo>
                  <a:pt x="9166057" y="331044"/>
                  <a:pt x="9165783" y="356709"/>
                  <a:pt x="9194801" y="339149"/>
                </a:cubicBezTo>
                <a:cubicBezTo>
                  <a:pt x="9190472" y="353244"/>
                  <a:pt x="9252023" y="340305"/>
                  <a:pt x="9239316" y="355558"/>
                </a:cubicBezTo>
                <a:cubicBezTo>
                  <a:pt x="9259813" y="366615"/>
                  <a:pt x="9267827" y="345361"/>
                  <a:pt x="9288052" y="354796"/>
                </a:cubicBezTo>
                <a:cubicBezTo>
                  <a:pt x="9310099" y="355735"/>
                  <a:pt x="9274359" y="341069"/>
                  <a:pt x="9298465" y="338296"/>
                </a:cubicBezTo>
                <a:cubicBezTo>
                  <a:pt x="9327883" y="337409"/>
                  <a:pt x="9325850" y="312292"/>
                  <a:pt x="9350892" y="342778"/>
                </a:cubicBezTo>
                <a:lnTo>
                  <a:pt x="9430522" y="351368"/>
                </a:lnTo>
                <a:cubicBezTo>
                  <a:pt x="9447485" y="342207"/>
                  <a:pt x="9461870" y="345232"/>
                  <a:pt x="9476215" y="352107"/>
                </a:cubicBezTo>
                <a:cubicBezTo>
                  <a:pt x="9516917" y="347451"/>
                  <a:pt x="9555019" y="356862"/>
                  <a:pt x="9601276" y="358704"/>
                </a:cubicBezTo>
                <a:cubicBezTo>
                  <a:pt x="9655597" y="365766"/>
                  <a:pt x="9721018" y="368083"/>
                  <a:pt x="9771664" y="375074"/>
                </a:cubicBezTo>
                <a:cubicBezTo>
                  <a:pt x="9837640" y="352742"/>
                  <a:pt x="9801669" y="411678"/>
                  <a:pt x="9905153" y="400650"/>
                </a:cubicBezTo>
                <a:cubicBezTo>
                  <a:pt x="9910811" y="397141"/>
                  <a:pt x="9923612" y="400020"/>
                  <a:pt x="9922553" y="404569"/>
                </a:cubicBezTo>
                <a:cubicBezTo>
                  <a:pt x="9945213" y="401977"/>
                  <a:pt x="10012509" y="424753"/>
                  <a:pt x="10044658" y="418077"/>
                </a:cubicBezTo>
                <a:cubicBezTo>
                  <a:pt x="10108994" y="428104"/>
                  <a:pt x="10138326" y="405380"/>
                  <a:pt x="10184585" y="407138"/>
                </a:cubicBezTo>
                <a:cubicBezTo>
                  <a:pt x="10238805" y="420027"/>
                  <a:pt x="10270973" y="432805"/>
                  <a:pt x="10366435" y="462428"/>
                </a:cubicBezTo>
                <a:lnTo>
                  <a:pt x="10688220" y="542258"/>
                </a:lnTo>
                <a:cubicBezTo>
                  <a:pt x="10812002" y="613331"/>
                  <a:pt x="10955764" y="552079"/>
                  <a:pt x="11026690" y="550681"/>
                </a:cubicBezTo>
                <a:cubicBezTo>
                  <a:pt x="11053150" y="522754"/>
                  <a:pt x="11079708" y="547720"/>
                  <a:pt x="11113779" y="533868"/>
                </a:cubicBezTo>
                <a:cubicBezTo>
                  <a:pt x="11191398" y="520022"/>
                  <a:pt x="11265999" y="483506"/>
                  <a:pt x="11369556" y="491719"/>
                </a:cubicBezTo>
                <a:cubicBezTo>
                  <a:pt x="11406977" y="409158"/>
                  <a:pt x="11530972" y="443199"/>
                  <a:pt x="11623342" y="388428"/>
                </a:cubicBezTo>
                <a:cubicBezTo>
                  <a:pt x="11678749" y="373322"/>
                  <a:pt x="11771467" y="402383"/>
                  <a:pt x="11786511" y="358390"/>
                </a:cubicBezTo>
                <a:cubicBezTo>
                  <a:pt x="11815065" y="381261"/>
                  <a:pt x="11834769" y="337251"/>
                  <a:pt x="11862577" y="330549"/>
                </a:cubicBezTo>
                <a:cubicBezTo>
                  <a:pt x="11886839" y="344437"/>
                  <a:pt x="11896496" y="329138"/>
                  <a:pt x="11916612" y="323810"/>
                </a:cubicBezTo>
                <a:cubicBezTo>
                  <a:pt x="11926953" y="332872"/>
                  <a:pt x="11944208" y="330491"/>
                  <a:pt x="11948830" y="318062"/>
                </a:cubicBezTo>
                <a:cubicBezTo>
                  <a:pt x="11937556" y="291763"/>
                  <a:pt x="11999127" y="298879"/>
                  <a:pt x="12001583" y="279643"/>
                </a:cubicBezTo>
                <a:cubicBezTo>
                  <a:pt x="12027437" y="273899"/>
                  <a:pt x="12120562" y="276714"/>
                  <a:pt x="12174977" y="264652"/>
                </a:cubicBezTo>
                <a:lnTo>
                  <a:pt x="12192000" y="256549"/>
                </a:lnTo>
                <a:lnTo>
                  <a:pt x="12192000" y="4999978"/>
                </a:lnTo>
                <a:lnTo>
                  <a:pt x="0" y="4999978"/>
                </a:lnTo>
                <a:lnTo>
                  <a:pt x="0" y="617449"/>
                </a:lnTo>
                <a:lnTo>
                  <a:pt x="11075" y="615178"/>
                </a:lnTo>
                <a:cubicBezTo>
                  <a:pt x="23002" y="613158"/>
                  <a:pt x="33255" y="611513"/>
                  <a:pt x="44061" y="608596"/>
                </a:cubicBezTo>
                <a:cubicBezTo>
                  <a:pt x="70605" y="597913"/>
                  <a:pt x="149526" y="562149"/>
                  <a:pt x="170342" y="551077"/>
                </a:cubicBezTo>
                <a:lnTo>
                  <a:pt x="168955" y="542164"/>
                </a:lnTo>
                <a:lnTo>
                  <a:pt x="181474" y="541281"/>
                </a:lnTo>
                <a:lnTo>
                  <a:pt x="209440" y="540561"/>
                </a:lnTo>
                <a:cubicBezTo>
                  <a:pt x="226869" y="538895"/>
                  <a:pt x="275442" y="540165"/>
                  <a:pt x="293152" y="536576"/>
                </a:cubicBezTo>
                <a:cubicBezTo>
                  <a:pt x="298104" y="526951"/>
                  <a:pt x="305921" y="521613"/>
                  <a:pt x="315693" y="519030"/>
                </a:cubicBezTo>
                <a:lnTo>
                  <a:pt x="337305" y="518372"/>
                </a:lnTo>
                <a:lnTo>
                  <a:pt x="462252" y="493151"/>
                </a:lnTo>
                <a:lnTo>
                  <a:pt x="479457" y="491123"/>
                </a:lnTo>
                <a:lnTo>
                  <a:pt x="488653" y="483257"/>
                </a:lnTo>
                <a:cubicBezTo>
                  <a:pt x="495751" y="481590"/>
                  <a:pt x="516240" y="482215"/>
                  <a:pt x="522053" y="481125"/>
                </a:cubicBezTo>
                <a:lnTo>
                  <a:pt x="523520" y="476713"/>
                </a:lnTo>
                <a:cubicBezTo>
                  <a:pt x="541965" y="469375"/>
                  <a:pt x="611396" y="444795"/>
                  <a:pt x="632714" y="437101"/>
                </a:cubicBezTo>
                <a:cubicBezTo>
                  <a:pt x="637120" y="443761"/>
                  <a:pt x="646523" y="432947"/>
                  <a:pt x="651426" y="430544"/>
                </a:cubicBezTo>
                <a:cubicBezTo>
                  <a:pt x="652273" y="435068"/>
                  <a:pt x="664268" y="436238"/>
                  <a:pt x="667724" y="432138"/>
                </a:cubicBezTo>
                <a:cubicBezTo>
                  <a:pt x="751466" y="408483"/>
                  <a:pt x="710176" y="454993"/>
                  <a:pt x="757679" y="425145"/>
                </a:cubicBezTo>
                <a:cubicBezTo>
                  <a:pt x="766141" y="423071"/>
                  <a:pt x="773060" y="424779"/>
                  <a:pt x="779159" y="428059"/>
                </a:cubicBezTo>
                <a:lnTo>
                  <a:pt x="788293" y="434863"/>
                </a:lnTo>
                <a:lnTo>
                  <a:pt x="822923" y="421074"/>
                </a:lnTo>
                <a:cubicBezTo>
                  <a:pt x="840014" y="416178"/>
                  <a:pt x="858036" y="412811"/>
                  <a:pt x="876559" y="411088"/>
                </a:cubicBezTo>
                <a:cubicBezTo>
                  <a:pt x="880889" y="420288"/>
                  <a:pt x="895209" y="406850"/>
                  <a:pt x="902011" y="404118"/>
                </a:cubicBezTo>
                <a:cubicBezTo>
                  <a:pt x="902191" y="410172"/>
                  <a:pt x="917419" y="412804"/>
                  <a:pt x="922715" y="407699"/>
                </a:cubicBezTo>
                <a:cubicBezTo>
                  <a:pt x="1035495" y="384016"/>
                  <a:pt x="972839" y="441733"/>
                  <a:pt x="1040139" y="406590"/>
                </a:cubicBezTo>
                <a:cubicBezTo>
                  <a:pt x="1051469" y="404617"/>
                  <a:pt x="1060048" y="407498"/>
                  <a:pt x="1067251" y="412384"/>
                </a:cubicBezTo>
                <a:lnTo>
                  <a:pt x="1080272" y="424669"/>
                </a:lnTo>
                <a:lnTo>
                  <a:pt x="1090219" y="420026"/>
                </a:lnTo>
                <a:cubicBezTo>
                  <a:pt x="1128054" y="418995"/>
                  <a:pt x="1139443" y="431622"/>
                  <a:pt x="1161226" y="418304"/>
                </a:cubicBezTo>
                <a:cubicBezTo>
                  <a:pt x="1194247" y="444579"/>
                  <a:pt x="1182853" y="420594"/>
                  <a:pt x="1207525" y="416039"/>
                </a:cubicBezTo>
                <a:cubicBezTo>
                  <a:pt x="1229876" y="413352"/>
                  <a:pt x="1272066" y="404905"/>
                  <a:pt x="1295331" y="402182"/>
                </a:cubicBezTo>
                <a:cubicBezTo>
                  <a:pt x="1313247" y="381583"/>
                  <a:pt x="1322885" y="406388"/>
                  <a:pt x="1347118" y="399704"/>
                </a:cubicBezTo>
                <a:cubicBezTo>
                  <a:pt x="1358442" y="391829"/>
                  <a:pt x="1366690" y="390365"/>
                  <a:pt x="1378108" y="398410"/>
                </a:cubicBezTo>
                <a:cubicBezTo>
                  <a:pt x="1430244" y="360127"/>
                  <a:pt x="1410029" y="396164"/>
                  <a:pt x="1459192" y="380919"/>
                </a:cubicBezTo>
                <a:cubicBezTo>
                  <a:pt x="1501499" y="365055"/>
                  <a:pt x="1549591" y="354392"/>
                  <a:pt x="1590120" y="317608"/>
                </a:cubicBezTo>
                <a:cubicBezTo>
                  <a:pt x="1597495" y="307260"/>
                  <a:pt x="1613791" y="310520"/>
                  <a:pt x="1631417" y="308227"/>
                </a:cubicBezTo>
                <a:cubicBezTo>
                  <a:pt x="1649043" y="305934"/>
                  <a:pt x="1693684" y="302496"/>
                  <a:pt x="1695877" y="303848"/>
                </a:cubicBezTo>
                <a:cubicBezTo>
                  <a:pt x="1731379" y="297695"/>
                  <a:pt x="1804005" y="278490"/>
                  <a:pt x="1844438" y="271304"/>
                </a:cubicBezTo>
                <a:cubicBezTo>
                  <a:pt x="1847960" y="284364"/>
                  <a:pt x="1868036" y="260323"/>
                  <a:pt x="1881324" y="268497"/>
                </a:cubicBezTo>
                <a:cubicBezTo>
                  <a:pt x="1890865" y="275707"/>
                  <a:pt x="1899182" y="270095"/>
                  <a:pt x="1908999" y="269338"/>
                </a:cubicBezTo>
                <a:cubicBezTo>
                  <a:pt x="1922050" y="274907"/>
                  <a:pt x="1964084" y="263670"/>
                  <a:pt x="1974956" y="255958"/>
                </a:cubicBezTo>
                <a:cubicBezTo>
                  <a:pt x="2000789" y="229373"/>
                  <a:pt x="2060915" y="247690"/>
                  <a:pt x="2082409" y="227290"/>
                </a:cubicBezTo>
                <a:cubicBezTo>
                  <a:pt x="2090286" y="224213"/>
                  <a:pt x="2098026" y="222886"/>
                  <a:pt x="2105639" y="222648"/>
                </a:cubicBezTo>
                <a:lnTo>
                  <a:pt x="2126992" y="224468"/>
                </a:lnTo>
                <a:lnTo>
                  <a:pt x="2133154" y="229952"/>
                </a:lnTo>
                <a:lnTo>
                  <a:pt x="2146154" y="228332"/>
                </a:lnTo>
                <a:lnTo>
                  <a:pt x="2149901" y="229116"/>
                </a:lnTo>
                <a:cubicBezTo>
                  <a:pt x="2157061" y="230638"/>
                  <a:pt x="2164126" y="231947"/>
                  <a:pt x="2171100" y="232389"/>
                </a:cubicBezTo>
                <a:cubicBezTo>
                  <a:pt x="2161432" y="204508"/>
                  <a:pt x="2228843" y="231560"/>
                  <a:pt x="2209148" y="209225"/>
                </a:cubicBezTo>
                <a:cubicBezTo>
                  <a:pt x="2245795" y="206809"/>
                  <a:pt x="2217435" y="186186"/>
                  <a:pt x="2261889" y="205532"/>
                </a:cubicBezTo>
                <a:cubicBezTo>
                  <a:pt x="2318421" y="181576"/>
                  <a:pt x="2408342" y="188495"/>
                  <a:pt x="2452315" y="152899"/>
                </a:cubicBezTo>
                <a:cubicBezTo>
                  <a:pt x="2447016" y="166284"/>
                  <a:pt x="2478824" y="148993"/>
                  <a:pt x="2495330" y="142101"/>
                </a:cubicBezTo>
                <a:cubicBezTo>
                  <a:pt x="2532786" y="132037"/>
                  <a:pt x="2609589" y="113461"/>
                  <a:pt x="2665623" y="96394"/>
                </a:cubicBezTo>
                <a:cubicBezTo>
                  <a:pt x="2717275" y="79361"/>
                  <a:pt x="2733624" y="82979"/>
                  <a:pt x="2763332" y="74831"/>
                </a:cubicBezTo>
                <a:lnTo>
                  <a:pt x="2843870" y="47507"/>
                </a:lnTo>
                <a:lnTo>
                  <a:pt x="2862745" y="43242"/>
                </a:lnTo>
                <a:lnTo>
                  <a:pt x="2864596" y="39218"/>
                </a:lnTo>
                <a:lnTo>
                  <a:pt x="2875381" y="35003"/>
                </a:lnTo>
                <a:lnTo>
                  <a:pt x="2895139" y="24186"/>
                </a:lnTo>
                <a:lnTo>
                  <a:pt x="2932205" y="11873"/>
                </a:lnTo>
                <a:lnTo>
                  <a:pt x="2933310" y="12816"/>
                </a:lnTo>
                <a:cubicBezTo>
                  <a:pt x="2936512" y="14646"/>
                  <a:pt x="2940256" y="15452"/>
                  <a:pt x="2945218" y="14141"/>
                </a:cubicBezTo>
                <a:cubicBezTo>
                  <a:pt x="2959008" y="14069"/>
                  <a:pt x="2997405" y="12264"/>
                  <a:pt x="3016048" y="12381"/>
                </a:cubicBezTo>
                <a:cubicBezTo>
                  <a:pt x="3026523" y="7728"/>
                  <a:pt x="3045337" y="18832"/>
                  <a:pt x="3057077" y="14845"/>
                </a:cubicBezTo>
                <a:lnTo>
                  <a:pt x="3148105" y="30648"/>
                </a:lnTo>
                <a:lnTo>
                  <a:pt x="3251671" y="31575"/>
                </a:lnTo>
                <a:cubicBezTo>
                  <a:pt x="3288430" y="31396"/>
                  <a:pt x="3320402" y="39036"/>
                  <a:pt x="3351400" y="32687"/>
                </a:cubicBezTo>
                <a:cubicBezTo>
                  <a:pt x="3364152" y="38848"/>
                  <a:pt x="3376107" y="41214"/>
                  <a:pt x="3387481" y="31443"/>
                </a:cubicBezTo>
                <a:cubicBezTo>
                  <a:pt x="3421834" y="34018"/>
                  <a:pt x="3430384" y="47525"/>
                  <a:pt x="3451923" y="36482"/>
                </a:cubicBezTo>
                <a:cubicBezTo>
                  <a:pt x="3471592" y="58226"/>
                  <a:pt x="3472580" y="49775"/>
                  <a:pt x="3481520" y="43287"/>
                </a:cubicBezTo>
                <a:lnTo>
                  <a:pt x="3482804" y="42812"/>
                </a:lnTo>
                <a:lnTo>
                  <a:pt x="3485495" y="45921"/>
                </a:lnTo>
                <a:lnTo>
                  <a:pt x="3490972" y="47286"/>
                </a:lnTo>
                <a:lnTo>
                  <a:pt x="3505835" y="46077"/>
                </a:lnTo>
                <a:lnTo>
                  <a:pt x="3511410" y="44808"/>
                </a:lnTo>
                <a:cubicBezTo>
                  <a:pt x="3515254" y="44237"/>
                  <a:pt x="3517816" y="44247"/>
                  <a:pt x="3519598" y="44683"/>
                </a:cubicBezTo>
                <a:lnTo>
                  <a:pt x="3519807" y="44938"/>
                </a:lnTo>
                <a:lnTo>
                  <a:pt x="3527466" y="44316"/>
                </a:lnTo>
                <a:cubicBezTo>
                  <a:pt x="3540383" y="42670"/>
                  <a:pt x="3552942" y="59912"/>
                  <a:pt x="3564889" y="57394"/>
                </a:cubicBezTo>
                <a:cubicBezTo>
                  <a:pt x="3575289" y="71711"/>
                  <a:pt x="3619274" y="34384"/>
                  <a:pt x="3614922" y="61804"/>
                </a:cubicBezTo>
                <a:cubicBezTo>
                  <a:pt x="3631051" y="59218"/>
                  <a:pt x="3640626" y="47694"/>
                  <a:pt x="3635506" y="65718"/>
                </a:cubicBezTo>
                <a:cubicBezTo>
                  <a:pt x="3640824" y="65382"/>
                  <a:pt x="3644132" y="66847"/>
                  <a:pt x="3646525" y="69193"/>
                </a:cubicBezTo>
                <a:lnTo>
                  <a:pt x="3647224" y="70303"/>
                </a:lnTo>
                <a:lnTo>
                  <a:pt x="3683100" y="64109"/>
                </a:lnTo>
                <a:lnTo>
                  <a:pt x="3687901" y="65372"/>
                </a:lnTo>
                <a:lnTo>
                  <a:pt x="3711234" y="58665"/>
                </a:lnTo>
                <a:lnTo>
                  <a:pt x="3723318" y="56625"/>
                </a:lnTo>
                <a:lnTo>
                  <a:pt x="3726677" y="53112"/>
                </a:lnTo>
                <a:cubicBezTo>
                  <a:pt x="3730335" y="50950"/>
                  <a:pt x="3735615" y="49952"/>
                  <a:pt x="3744535" y="51590"/>
                </a:cubicBezTo>
                <a:lnTo>
                  <a:pt x="3746608" y="52522"/>
                </a:lnTo>
                <a:lnTo>
                  <a:pt x="3761262" y="47147"/>
                </a:lnTo>
                <a:cubicBezTo>
                  <a:pt x="3765968" y="44701"/>
                  <a:pt x="3800597" y="53264"/>
                  <a:pt x="3803931" y="49309"/>
                </a:cubicBezTo>
                <a:cubicBezTo>
                  <a:pt x="3854516" y="69215"/>
                  <a:pt x="3871065" y="37682"/>
                  <a:pt x="3925626" y="40301"/>
                </a:cubicBezTo>
                <a:cubicBezTo>
                  <a:pt x="3949771" y="45090"/>
                  <a:pt x="3989883" y="30921"/>
                  <a:pt x="4033324" y="2645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4E4F7F-E337-AA0E-A347-B07296121F0D}"/>
              </a:ext>
            </a:extLst>
          </p:cNvPr>
          <p:cNvSpPr>
            <a:spLocks/>
          </p:cNvSpPr>
          <p:nvPr/>
        </p:nvSpPr>
        <p:spPr>
          <a:xfrm>
            <a:off x="542260" y="2636663"/>
            <a:ext cx="3797463" cy="4564062"/>
          </a:xfrm>
          <a:prstGeom prst="rect">
            <a:avLst/>
          </a:prstGeom>
        </p:spPr>
        <p:txBody>
          <a:bodyPr/>
          <a:lstStyle/>
          <a:p>
            <a:pPr defTabSz="612648">
              <a:spcAft>
                <a:spcPts val="600"/>
              </a:spcAft>
            </a:pPr>
            <a:r>
              <a:rPr lang="ro-RO" sz="2000" kern="100" dirty="0">
                <a:solidFill>
                  <a:schemeClr val="tx1"/>
                </a:solidFill>
                <a:latin typeface="Times New Roman" panose="02020603050405020304" pitchFamily="18" charset="0"/>
                <a:ea typeface="+mn-ea"/>
                <a:cs typeface="Times New Roman" panose="02020603050405020304" pitchFamily="18" charset="0"/>
              </a:rPr>
              <a:t>În mod similar transmisiei, dispozitivul embedded poate trimite date înapoi către PC. Blocurile de recepție în Simulink decodează aceste date și le fac disponibile pentru monitorizarea în timp real sau pentru prelucrarea ulterioară în model.</a:t>
            </a:r>
            <a:endParaRPr lang="ro-RO" sz="2000" kern="100" dirty="0">
              <a:solidFill>
                <a:schemeClr val="tx1"/>
              </a:solidFill>
              <a:latin typeface="Aptos" panose="020B0004020202020204" pitchFamily="34" charset="0"/>
              <a:ea typeface="+mn-ea"/>
              <a:cs typeface="Times New Roman" panose="02020603050405020304" pitchFamily="18" charset="0"/>
            </a:endParaRPr>
          </a:p>
          <a:p>
            <a:pPr>
              <a:spcAft>
                <a:spcPts val="600"/>
              </a:spcAft>
            </a:pPr>
            <a:endParaRPr lang="ro-RO" dirty="0"/>
          </a:p>
        </p:txBody>
      </p:sp>
      <p:pic>
        <p:nvPicPr>
          <p:cNvPr id="4" name="Picture 3" descr="A diagram of a computer program&#10;&#10;Description automatically generated">
            <a:extLst>
              <a:ext uri="{FF2B5EF4-FFF2-40B4-BE49-F238E27FC236}">
                <a16:creationId xmlns:a16="http://schemas.microsoft.com/office/drawing/2014/main" id="{F253880F-255A-09C2-AD1B-7D43D8FA6476}"/>
              </a:ext>
            </a:extLst>
          </p:cNvPr>
          <p:cNvPicPr>
            <a:picLocks noChangeAspect="1"/>
          </p:cNvPicPr>
          <p:nvPr/>
        </p:nvPicPr>
        <p:blipFill>
          <a:blip r:embed="rId2"/>
          <a:stretch>
            <a:fillRect/>
          </a:stretch>
        </p:blipFill>
        <p:spPr>
          <a:xfrm>
            <a:off x="4583192" y="1606628"/>
            <a:ext cx="7365339" cy="4707851"/>
          </a:xfrm>
          <a:prstGeom prst="rect">
            <a:avLst/>
          </a:prstGeom>
        </p:spPr>
      </p:pic>
      <p:sp>
        <p:nvSpPr>
          <p:cNvPr id="6" name="TextBox 5">
            <a:extLst>
              <a:ext uri="{FF2B5EF4-FFF2-40B4-BE49-F238E27FC236}">
                <a16:creationId xmlns:a16="http://schemas.microsoft.com/office/drawing/2014/main" id="{B65D6211-4005-04DD-15D6-3A6AA972D401}"/>
              </a:ext>
            </a:extLst>
          </p:cNvPr>
          <p:cNvSpPr txBox="1"/>
          <p:nvPr/>
        </p:nvSpPr>
        <p:spPr>
          <a:xfrm>
            <a:off x="7262037" y="790011"/>
            <a:ext cx="5154947" cy="369332"/>
          </a:xfrm>
          <a:prstGeom prst="rect">
            <a:avLst/>
          </a:prstGeom>
          <a:noFill/>
        </p:spPr>
        <p:txBody>
          <a:bodyPr wrap="square">
            <a:spAutoFit/>
          </a:bodyPr>
          <a:lstStyle/>
          <a:p>
            <a:pPr defTabSz="612648">
              <a:spcAft>
                <a:spcPts val="600"/>
              </a:spcAft>
            </a:pPr>
            <a:r>
              <a:rPr lang="ro-RO" b="1" kern="1200" dirty="0">
                <a:solidFill>
                  <a:srgbClr val="000000"/>
                </a:solidFill>
                <a:latin typeface="Times New Roman" panose="02020603050405020304" pitchFamily="18" charset="0"/>
                <a:ea typeface="+mn-ea"/>
                <a:cs typeface="+mn-cs"/>
              </a:rPr>
              <a:t>Modul de recepție</a:t>
            </a:r>
            <a:endParaRPr lang="ro-RO" dirty="0"/>
          </a:p>
        </p:txBody>
      </p:sp>
    </p:spTree>
    <p:extLst>
      <p:ext uri="{BB962C8B-B14F-4D97-AF65-F5344CB8AC3E}">
        <p14:creationId xmlns:p14="http://schemas.microsoft.com/office/powerpoint/2010/main" val="324008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6C4460-2D33-4D46-4021-4D8EEEFFB130}"/>
              </a:ext>
            </a:extLst>
          </p:cNvPr>
          <p:cNvSpPr txBox="1"/>
          <p:nvPr/>
        </p:nvSpPr>
        <p:spPr>
          <a:xfrm>
            <a:off x="640080" y="667512"/>
            <a:ext cx="5617676" cy="1444752"/>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ro-RO" sz="5400" b="0" i="0" noProof="1">
                <a:effectLst/>
                <a:highlight>
                  <a:srgbClr val="FFFFFF"/>
                </a:highlight>
                <a:latin typeface="Times New Roman" panose="02020603050405020304" pitchFamily="18" charset="0"/>
                <a:ea typeface="+mj-ea"/>
                <a:cs typeface="Times New Roman" panose="02020603050405020304" pitchFamily="18" charset="0"/>
              </a:rPr>
              <a:t>Controlul</a:t>
            </a:r>
            <a:r>
              <a:rPr lang="en-US" sz="5400" b="0" i="0" dirty="0">
                <a:effectLst/>
                <a:highlight>
                  <a:srgbClr val="FFFFFF"/>
                </a:highlight>
                <a:latin typeface="Times New Roman" panose="02020603050405020304" pitchFamily="18" charset="0"/>
                <a:ea typeface="+mj-ea"/>
                <a:cs typeface="Times New Roman" panose="02020603050405020304" pitchFamily="18" charset="0"/>
              </a:rPr>
              <a:t> </a:t>
            </a:r>
            <a:r>
              <a:rPr lang="ro-RO" sz="5400" b="0" i="0" dirty="0">
                <a:effectLst/>
                <a:highlight>
                  <a:srgbClr val="FFFFFF"/>
                </a:highlight>
                <a:latin typeface="Times New Roman" panose="02020603050405020304" pitchFamily="18" charset="0"/>
                <a:ea typeface="+mj-ea"/>
                <a:cs typeface="Times New Roman" panose="02020603050405020304" pitchFamily="18" charset="0"/>
              </a:rPr>
              <a:t>orientat</a:t>
            </a:r>
            <a:r>
              <a:rPr lang="en-US" sz="5400" b="0" i="0" dirty="0">
                <a:effectLst/>
                <a:highlight>
                  <a:srgbClr val="FFFFFF"/>
                </a:highlight>
                <a:latin typeface="Times New Roman" panose="02020603050405020304" pitchFamily="18" charset="0"/>
                <a:ea typeface="+mj-ea"/>
                <a:cs typeface="Times New Roman" panose="02020603050405020304" pitchFamily="18" charset="0"/>
              </a:rPr>
              <a:t> pe </a:t>
            </a:r>
            <a:r>
              <a:rPr lang="ro-RO" sz="5400" b="0" i="0" dirty="0">
                <a:effectLst/>
                <a:highlight>
                  <a:srgbClr val="FFFFFF"/>
                </a:highlight>
                <a:latin typeface="Times New Roman" panose="02020603050405020304" pitchFamily="18" charset="0"/>
                <a:ea typeface="+mj-ea"/>
                <a:cs typeface="Times New Roman" panose="02020603050405020304" pitchFamily="18" charset="0"/>
              </a:rPr>
              <a:t>câmp</a:t>
            </a:r>
            <a:r>
              <a:rPr lang="en-US" sz="5400" b="0" i="0" dirty="0">
                <a:effectLst/>
                <a:highlight>
                  <a:srgbClr val="FFFFFF"/>
                </a:highlight>
                <a:latin typeface="Times New Roman" panose="02020603050405020304" pitchFamily="18" charset="0"/>
                <a:ea typeface="+mj-ea"/>
                <a:cs typeface="Times New Roman" panose="02020603050405020304" pitchFamily="18" charset="0"/>
              </a:rPr>
              <a:t> </a:t>
            </a:r>
            <a:endParaRPr lang="en-US" sz="5400" dirty="0">
              <a:latin typeface="Times New Roman" panose="02020603050405020304" pitchFamily="18" charset="0"/>
              <a:ea typeface="+mj-ea"/>
              <a:cs typeface="Times New Roman" panose="02020603050405020304" pitchFamily="18" charset="0"/>
            </a:endParaRPr>
          </a:p>
        </p:txBody>
      </p:sp>
      <p:sp>
        <p:nvSpPr>
          <p:cNvPr id="308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2AE465-602E-4CFA-97CF-B551E62F9D5F}"/>
              </a:ext>
            </a:extLst>
          </p:cNvPr>
          <p:cNvSpPr>
            <a:spLocks noGrp="1"/>
          </p:cNvSpPr>
          <p:nvPr>
            <p:ph idx="1"/>
          </p:nvPr>
        </p:nvSpPr>
        <p:spPr>
          <a:xfrm>
            <a:off x="6017945" y="2395728"/>
            <a:ext cx="5750087" cy="2743200"/>
          </a:xfrm>
        </p:spPr>
        <p:txBody>
          <a:bodyPr vert="horz" lIns="91440" tIns="45720" rIns="91440" bIns="45720" rtlCol="0">
            <a:normAutofit/>
          </a:bodyPr>
          <a:lstStyle/>
          <a:p>
            <a:pPr algn="just"/>
            <a:r>
              <a:rPr lang="ro-RO" sz="1600" dirty="0">
                <a:latin typeface="Times New Roman" panose="02020603050405020304" pitchFamily="18" charset="0"/>
                <a:cs typeface="Times New Roman" panose="02020603050405020304" pitchFamily="18" charset="0"/>
              </a:rPr>
              <a:t>Scopul FOC este de a controla fluxul magnetic</a:t>
            </a:r>
            <a:r>
              <a:rPr lang="en-US" sz="1600" dirty="0">
                <a:latin typeface="Times New Roman" panose="02020603050405020304" pitchFamily="18" charset="0"/>
                <a:cs typeface="Times New Roman" panose="02020603050405020304" pitchFamily="18" charset="0"/>
              </a:rPr>
              <a:t>(d)</a:t>
            </a:r>
            <a:r>
              <a:rPr lang="ro-RO" sz="1600" dirty="0">
                <a:latin typeface="Times New Roman" panose="02020603050405020304" pitchFamily="18" charset="0"/>
                <a:cs typeface="Times New Roman" panose="02020603050405020304" pitchFamily="18" charset="0"/>
              </a:rPr>
              <a:t> și cuplul motorului</a:t>
            </a:r>
            <a:r>
              <a:rPr lang="en-US" sz="1600" dirty="0">
                <a:latin typeface="Times New Roman" panose="02020603050405020304" pitchFamily="18" charset="0"/>
                <a:cs typeface="Times New Roman" panose="02020603050405020304" pitchFamily="18" charset="0"/>
              </a:rPr>
              <a:t>(q)</a:t>
            </a:r>
            <a:r>
              <a:rPr lang="ro-RO" sz="1600" dirty="0">
                <a:latin typeface="Times New Roman" panose="02020603050405020304" pitchFamily="18" charset="0"/>
                <a:cs typeface="Times New Roman" panose="02020603050405020304" pitchFamily="18" charset="0"/>
              </a:rPr>
              <a:t> în mod independent, ceea ce permite o performanță superioară în ceea ce privește dinamica și eficiența energetică.</a:t>
            </a:r>
          </a:p>
          <a:p>
            <a:pPr algn="just"/>
            <a:r>
              <a:rPr lang="ro-RO" sz="1600" dirty="0">
                <a:latin typeface="Times New Roman" panose="02020603050405020304" pitchFamily="18" charset="0"/>
                <a:cs typeface="Times New Roman" panose="02020603050405020304" pitchFamily="18" charset="0"/>
              </a:rPr>
              <a:t>Controlul vectorial al câmpului (FOC) este superior datorită capacității sale de a orienta curentul statoric într-o componentă cu un unghi de 90 de grade față de fluxul magnetic al rotorului. Acest lucru permite maximizarea cuplului motorului.</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3076" name="Picture 4" descr="SVPWM">
            <a:extLst>
              <a:ext uri="{FF2B5EF4-FFF2-40B4-BE49-F238E27FC236}">
                <a16:creationId xmlns:a16="http://schemas.microsoft.com/office/drawing/2014/main" id="{D9462661-F75A-41CE-0EDA-585AF3B73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288529"/>
            <a:ext cx="7781365" cy="256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90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16A45-A92A-DD3E-2E96-8D35D89ED4D8}"/>
              </a:ext>
            </a:extLst>
          </p:cNvPr>
          <p:cNvSpPr>
            <a:spLocks noGrp="1"/>
          </p:cNvSpPr>
          <p:nvPr>
            <p:ph type="title"/>
          </p:nvPr>
        </p:nvSpPr>
        <p:spPr>
          <a:xfrm>
            <a:off x="838200" y="365125"/>
            <a:ext cx="10515600" cy="1325563"/>
          </a:xfrm>
        </p:spPr>
        <p:txBody>
          <a:bodyPr>
            <a:normAutofit/>
          </a:bodyPr>
          <a:lstStyle/>
          <a:p>
            <a:r>
              <a:rPr lang="ro-RO" sz="4000" dirty="0">
                <a:latin typeface="Times New Roman" panose="02020603050405020304" pitchFamily="18" charset="0"/>
                <a:cs typeface="Times New Roman" panose="02020603050405020304" pitchFamily="18" charset="0"/>
              </a:rPr>
              <a:t>Cuprins</a:t>
            </a:r>
          </a:p>
        </p:txBody>
      </p:sp>
      <p:sp>
        <p:nvSpPr>
          <p:cNvPr id="5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9EC5CC9F-E697-CEC7-5E69-90FB509F439B}"/>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Introducere</a:t>
            </a:r>
          </a:p>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Echipamente utilizate</a:t>
            </a:r>
          </a:p>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Problemele de control ale BLDC și strategii de control</a:t>
            </a:r>
          </a:p>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Proiectarea sistemului</a:t>
            </a:r>
          </a:p>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Rezultatele experimentale obținute</a:t>
            </a:r>
          </a:p>
          <a:p>
            <a:pPr marL="514350" indent="-514350">
              <a:buFont typeface="+mj-lt"/>
              <a:buAutoNum type="arabicPeriod"/>
            </a:pPr>
            <a:r>
              <a:rPr lang="ro-RO" sz="2400" dirty="0">
                <a:latin typeface="Times New Roman" panose="02020603050405020304" pitchFamily="18" charset="0"/>
                <a:cs typeface="Times New Roman" panose="02020603050405020304" pitchFamily="18" charset="0"/>
              </a:rPr>
              <a:t>Concluzii și îmbunătățiri</a:t>
            </a:r>
          </a:p>
        </p:txBody>
      </p:sp>
    </p:spTree>
    <p:extLst>
      <p:ext uri="{BB962C8B-B14F-4D97-AF65-F5344CB8AC3E}">
        <p14:creationId xmlns:p14="http://schemas.microsoft.com/office/powerpoint/2010/main" val="177524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4FD16D7-4EB3-40C2-A811-4F8DE52B3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42310"/>
            <a:ext cx="12192000" cy="2515690"/>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049B83C-57BD-E703-5428-7A8AE2D45A7A}"/>
              </a:ext>
            </a:extLst>
          </p:cNvPr>
          <p:cNvSpPr>
            <a:spLocks noGrp="1"/>
          </p:cNvSpPr>
          <p:nvPr>
            <p:ph type="title"/>
          </p:nvPr>
        </p:nvSpPr>
        <p:spPr>
          <a:xfrm>
            <a:off x="692937" y="230295"/>
            <a:ext cx="10515600" cy="888869"/>
          </a:xfrm>
        </p:spPr>
        <p:txBody>
          <a:bodyPr>
            <a:normAutofit/>
          </a:bodyPr>
          <a:lstStyle/>
          <a:p>
            <a:pPr algn="ctr"/>
            <a:r>
              <a:rPr lang="ro-RO" dirty="0">
                <a:effectLst/>
                <a:latin typeface="Times New Roman" panose="02020603050405020304" pitchFamily="18" charset="0"/>
                <a:ea typeface="Aptos" panose="020B0004020202020204" pitchFamily="34" charset="0"/>
              </a:rPr>
              <a:t>Prelucrarea comenzii controllerelor</a:t>
            </a:r>
            <a:endParaRPr lang="ro-RO" dirty="0"/>
          </a:p>
        </p:txBody>
      </p:sp>
      <p:sp>
        <p:nvSpPr>
          <p:cNvPr id="3" name="Content Placeholder 2">
            <a:extLst>
              <a:ext uri="{FF2B5EF4-FFF2-40B4-BE49-F238E27FC236}">
                <a16:creationId xmlns:a16="http://schemas.microsoft.com/office/drawing/2014/main" id="{EEADF697-3535-757B-7ABF-7CB01FD3A1A7}"/>
              </a:ext>
            </a:extLst>
          </p:cNvPr>
          <p:cNvSpPr>
            <a:spLocks/>
          </p:cNvSpPr>
          <p:nvPr/>
        </p:nvSpPr>
        <p:spPr>
          <a:xfrm>
            <a:off x="2013434" y="750621"/>
            <a:ext cx="8165132" cy="3378718"/>
          </a:xfrm>
          <a:prstGeom prst="rect">
            <a:avLst/>
          </a:prstGeom>
        </p:spPr>
        <p:txBody>
          <a:bodyPr/>
          <a:lstStyle/>
          <a:p>
            <a:pPr defTabSz="704088">
              <a:spcAft>
                <a:spcPts val="600"/>
              </a:spcAft>
            </a:pPr>
            <a:r>
              <a:rPr lang="ro-RO" sz="1386" kern="1200">
                <a:solidFill>
                  <a:schemeClr val="tx1"/>
                </a:solidFill>
                <a:latin typeface="+mn-lt"/>
                <a:ea typeface="+mn-ea"/>
                <a:cs typeface="+mn-cs"/>
              </a:rPr>
              <a:t> </a:t>
            </a:r>
            <a:endParaRPr lang="ro-RO"/>
          </a:p>
        </p:txBody>
      </p:sp>
      <p:sp>
        <p:nvSpPr>
          <p:cNvPr id="7" name="TextBox 6">
            <a:extLst>
              <a:ext uri="{FF2B5EF4-FFF2-40B4-BE49-F238E27FC236}">
                <a16:creationId xmlns:a16="http://schemas.microsoft.com/office/drawing/2014/main" id="{77CF8EA5-89F6-33F7-7880-08A1928627ED}"/>
              </a:ext>
            </a:extLst>
          </p:cNvPr>
          <p:cNvSpPr txBox="1"/>
          <p:nvPr/>
        </p:nvSpPr>
        <p:spPr>
          <a:xfrm>
            <a:off x="171297" y="5342618"/>
            <a:ext cx="4609954" cy="945387"/>
          </a:xfrm>
          <a:prstGeom prst="rect">
            <a:avLst/>
          </a:prstGeom>
          <a:noFill/>
        </p:spPr>
        <p:txBody>
          <a:bodyPr wrap="square">
            <a:spAutoFit/>
          </a:bodyPr>
          <a:lstStyle/>
          <a:p>
            <a:pPr algn="just" defTabSz="704088">
              <a:spcAft>
                <a:spcPts val="600"/>
              </a:spcAft>
            </a:pPr>
            <a:r>
              <a:rPr lang="ro-RO" sz="1386" kern="1200" dirty="0">
                <a:solidFill>
                  <a:schemeClr val="tx1"/>
                </a:solidFill>
                <a:latin typeface="Times New Roman" panose="02020603050405020304" pitchFamily="18" charset="0"/>
                <a:ea typeface="+mn-ea"/>
                <a:cs typeface="+mn-cs"/>
              </a:rPr>
              <a:t>Blocul Space Vector Generator</a:t>
            </a:r>
            <a:r>
              <a:rPr lang="ro-RO" sz="1386" kern="1200" dirty="0">
                <a:solidFill>
                  <a:srgbClr val="000000"/>
                </a:solidFill>
                <a:latin typeface="Times New Roman" panose="02020603050405020304" pitchFamily="18" charset="0"/>
                <a:ea typeface="+mn-ea"/>
                <a:cs typeface="+mn-cs"/>
              </a:rPr>
              <a:t> </a:t>
            </a:r>
            <a:r>
              <a:rPr lang="ro-RO" sz="1386" kern="1200" dirty="0">
                <a:solidFill>
                  <a:schemeClr val="tx1"/>
                </a:solidFill>
                <a:latin typeface="Times New Roman" panose="02020603050405020304" pitchFamily="18" charset="0"/>
                <a:ea typeface="+mn-ea"/>
                <a:cs typeface="+mn-cs"/>
              </a:rPr>
              <a:t>este utilizat pentru a genera semnale de comandă pentru motor. Principala funcție a acestui bloc este să convertească semnalele de comandă date în semnale trifazate necesare pentru a controla modulația PWM.</a:t>
            </a:r>
            <a:endParaRPr lang="ro-RO" dirty="0"/>
          </a:p>
        </p:txBody>
      </p:sp>
      <p:pic>
        <p:nvPicPr>
          <p:cNvPr id="8" name="Picture 7" descr="A diagram of a circuit&#10;&#10;Description automatically generated">
            <a:extLst>
              <a:ext uri="{FF2B5EF4-FFF2-40B4-BE49-F238E27FC236}">
                <a16:creationId xmlns:a16="http://schemas.microsoft.com/office/drawing/2014/main" id="{FF7FC969-ED6A-7761-D91A-2B9113EA2BF3}"/>
              </a:ext>
            </a:extLst>
          </p:cNvPr>
          <p:cNvPicPr>
            <a:picLocks noChangeAspect="1"/>
          </p:cNvPicPr>
          <p:nvPr/>
        </p:nvPicPr>
        <p:blipFill>
          <a:blip r:embed="rId3"/>
          <a:stretch>
            <a:fillRect/>
          </a:stretch>
        </p:blipFill>
        <p:spPr>
          <a:xfrm>
            <a:off x="101775" y="1586381"/>
            <a:ext cx="11880608" cy="3328835"/>
          </a:xfrm>
          <a:prstGeom prst="rect">
            <a:avLst/>
          </a:prstGeom>
        </p:spPr>
      </p:pic>
      <p:sp>
        <p:nvSpPr>
          <p:cNvPr id="10" name="TextBox 9">
            <a:extLst>
              <a:ext uri="{FF2B5EF4-FFF2-40B4-BE49-F238E27FC236}">
                <a16:creationId xmlns:a16="http://schemas.microsoft.com/office/drawing/2014/main" id="{B7BDD524-8ADA-C4DA-874C-2C61F30E14B5}"/>
              </a:ext>
            </a:extLst>
          </p:cNvPr>
          <p:cNvSpPr txBox="1"/>
          <p:nvPr/>
        </p:nvSpPr>
        <p:spPr>
          <a:xfrm>
            <a:off x="632112" y="1349459"/>
            <a:ext cx="2454300" cy="329321"/>
          </a:xfrm>
          <a:prstGeom prst="rect">
            <a:avLst/>
          </a:prstGeom>
          <a:noFill/>
        </p:spPr>
        <p:txBody>
          <a:bodyPr wrap="square">
            <a:spAutoFit/>
          </a:bodyPr>
          <a:lstStyle/>
          <a:p>
            <a:pPr defTabSz="704088">
              <a:spcAft>
                <a:spcPts val="600"/>
              </a:spcAft>
            </a:pPr>
            <a:r>
              <a:rPr lang="ro-RO" sz="1540" dirty="0">
                <a:solidFill>
                  <a:srgbClr val="000000"/>
                </a:solidFill>
                <a:latin typeface="Times New Roman" panose="02020603050405020304" pitchFamily="18" charset="0"/>
              </a:rPr>
              <a:t>Regulatoarele de curenți</a:t>
            </a:r>
            <a:endParaRPr lang="ro-RO" sz="2000" dirty="0"/>
          </a:p>
        </p:txBody>
      </p:sp>
      <p:sp>
        <p:nvSpPr>
          <p:cNvPr id="11" name="TextBox 10">
            <a:extLst>
              <a:ext uri="{FF2B5EF4-FFF2-40B4-BE49-F238E27FC236}">
                <a16:creationId xmlns:a16="http://schemas.microsoft.com/office/drawing/2014/main" id="{3D40C703-6399-B1AC-5BD1-18AC74901C3B}"/>
              </a:ext>
            </a:extLst>
          </p:cNvPr>
          <p:cNvSpPr txBox="1"/>
          <p:nvPr/>
        </p:nvSpPr>
        <p:spPr>
          <a:xfrm>
            <a:off x="3900007" y="1444171"/>
            <a:ext cx="1357793" cy="566309"/>
          </a:xfrm>
          <a:prstGeom prst="rect">
            <a:avLst/>
          </a:prstGeom>
          <a:noFill/>
        </p:spPr>
        <p:txBody>
          <a:bodyPr wrap="square">
            <a:spAutoFit/>
          </a:bodyPr>
          <a:lstStyle/>
          <a:p>
            <a:pPr algn="ctr" defTabSz="704088">
              <a:spcAft>
                <a:spcPts val="600"/>
              </a:spcAft>
            </a:pPr>
            <a:r>
              <a:rPr lang="ro-RO" sz="1540" dirty="0">
                <a:solidFill>
                  <a:srgbClr val="000000"/>
                </a:solidFill>
                <a:latin typeface="Times New Roman" panose="02020603050405020304" pitchFamily="18" charset="0"/>
              </a:rPr>
              <a:t>Transformata inv. Park</a:t>
            </a:r>
            <a:endParaRPr lang="ro-RO" sz="2000" dirty="0"/>
          </a:p>
        </p:txBody>
      </p:sp>
      <p:sp>
        <p:nvSpPr>
          <p:cNvPr id="17" name="TextBox 16">
            <a:extLst>
              <a:ext uri="{FF2B5EF4-FFF2-40B4-BE49-F238E27FC236}">
                <a16:creationId xmlns:a16="http://schemas.microsoft.com/office/drawing/2014/main" id="{357B8C91-2BF3-9FC0-81C1-A86A6521FD79}"/>
              </a:ext>
            </a:extLst>
          </p:cNvPr>
          <p:cNvSpPr txBox="1"/>
          <p:nvPr/>
        </p:nvSpPr>
        <p:spPr>
          <a:xfrm>
            <a:off x="5635639" y="1465715"/>
            <a:ext cx="1885315" cy="523220"/>
          </a:xfrm>
          <a:prstGeom prst="rect">
            <a:avLst/>
          </a:prstGeom>
          <a:noFill/>
        </p:spPr>
        <p:txBody>
          <a:bodyPr wrap="square">
            <a:spAutoFit/>
          </a:bodyPr>
          <a:lstStyle/>
          <a:p>
            <a:pPr algn="ctr" defTabSz="704088">
              <a:spcAft>
                <a:spcPts val="600"/>
              </a:spcAft>
            </a:pPr>
            <a:r>
              <a:rPr lang="ro-RO" sz="1400" kern="1200" dirty="0">
                <a:solidFill>
                  <a:schemeClr val="tx1"/>
                </a:solidFill>
                <a:latin typeface="Times New Roman" panose="02020603050405020304" pitchFamily="18" charset="0"/>
                <a:ea typeface="+mn-ea"/>
                <a:cs typeface="+mn-cs"/>
              </a:rPr>
              <a:t>Blocul Space Vector Generator</a:t>
            </a:r>
            <a:endParaRPr lang="ro-RO" sz="1400" dirty="0"/>
          </a:p>
        </p:txBody>
      </p:sp>
      <p:sp>
        <p:nvSpPr>
          <p:cNvPr id="22" name="TextBox 21">
            <a:extLst>
              <a:ext uri="{FF2B5EF4-FFF2-40B4-BE49-F238E27FC236}">
                <a16:creationId xmlns:a16="http://schemas.microsoft.com/office/drawing/2014/main" id="{B34333A5-0AB7-135C-BC06-CF2B7E08DB5B}"/>
              </a:ext>
            </a:extLst>
          </p:cNvPr>
          <p:cNvSpPr txBox="1"/>
          <p:nvPr/>
        </p:nvSpPr>
        <p:spPr>
          <a:xfrm>
            <a:off x="10584062" y="1662719"/>
            <a:ext cx="1443110" cy="307777"/>
          </a:xfrm>
          <a:prstGeom prst="rect">
            <a:avLst/>
          </a:prstGeom>
          <a:noFill/>
        </p:spPr>
        <p:txBody>
          <a:bodyPr wrap="square">
            <a:spAutoFit/>
          </a:bodyPr>
          <a:lstStyle/>
          <a:p>
            <a:r>
              <a:rPr lang="ro-RO" sz="1400" dirty="0">
                <a:latin typeface="Times New Roman" panose="02020603050405020304" pitchFamily="18" charset="0"/>
              </a:rPr>
              <a:t>Blocurile ePWM</a:t>
            </a:r>
            <a:r>
              <a:rPr lang="ro-RO" sz="1400" kern="1200" dirty="0">
                <a:solidFill>
                  <a:srgbClr val="000000"/>
                </a:solidFill>
                <a:latin typeface="Times New Roman" panose="02020603050405020304" pitchFamily="18" charset="0"/>
                <a:ea typeface="+mn-ea"/>
                <a:cs typeface="+mn-cs"/>
              </a:rPr>
              <a:t> </a:t>
            </a:r>
            <a:endParaRPr lang="ro-RO" sz="1400" dirty="0"/>
          </a:p>
        </p:txBody>
      </p:sp>
      <p:cxnSp>
        <p:nvCxnSpPr>
          <p:cNvPr id="24" name="Straight Arrow Connector 23">
            <a:extLst>
              <a:ext uri="{FF2B5EF4-FFF2-40B4-BE49-F238E27FC236}">
                <a16:creationId xmlns:a16="http://schemas.microsoft.com/office/drawing/2014/main" id="{56BD01F2-1714-00C5-79E1-DD9446E6DF78}"/>
              </a:ext>
            </a:extLst>
          </p:cNvPr>
          <p:cNvCxnSpPr/>
          <p:nvPr/>
        </p:nvCxnSpPr>
        <p:spPr>
          <a:xfrm>
            <a:off x="11298116" y="2053091"/>
            <a:ext cx="0" cy="869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A2EDAFD-2F55-DD40-88DF-67365B0703EC}"/>
              </a:ext>
            </a:extLst>
          </p:cNvPr>
          <p:cNvCxnSpPr/>
          <p:nvPr/>
        </p:nvCxnSpPr>
        <p:spPr>
          <a:xfrm>
            <a:off x="6632488" y="2076495"/>
            <a:ext cx="0" cy="869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957FCCE-B403-80BC-8969-B6BEDCFA2A0D}"/>
              </a:ext>
            </a:extLst>
          </p:cNvPr>
          <p:cNvCxnSpPr>
            <a:cxnSpLocks/>
          </p:cNvCxnSpPr>
          <p:nvPr/>
        </p:nvCxnSpPr>
        <p:spPr>
          <a:xfrm>
            <a:off x="4578903" y="2053091"/>
            <a:ext cx="0" cy="1197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4B19584-4490-5707-A330-50A5E4193E53}"/>
              </a:ext>
            </a:extLst>
          </p:cNvPr>
          <p:cNvCxnSpPr>
            <a:cxnSpLocks/>
          </p:cNvCxnSpPr>
          <p:nvPr/>
        </p:nvCxnSpPr>
        <p:spPr>
          <a:xfrm flipH="1">
            <a:off x="2074985" y="1711886"/>
            <a:ext cx="257907" cy="364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7640403-755F-0A65-BCF1-06CB2E455683}"/>
              </a:ext>
            </a:extLst>
          </p:cNvPr>
          <p:cNvCxnSpPr>
            <a:cxnSpLocks/>
          </p:cNvCxnSpPr>
          <p:nvPr/>
        </p:nvCxnSpPr>
        <p:spPr>
          <a:xfrm flipH="1">
            <a:off x="2074985" y="1694086"/>
            <a:ext cx="257907" cy="11856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2D7020E-9A53-62A9-532C-4D2D2D6BA548}"/>
              </a:ext>
            </a:extLst>
          </p:cNvPr>
          <p:cNvSpPr txBox="1"/>
          <p:nvPr/>
        </p:nvSpPr>
        <p:spPr>
          <a:xfrm>
            <a:off x="1654089" y="4485004"/>
            <a:ext cx="2454300" cy="566309"/>
          </a:xfrm>
          <a:prstGeom prst="rect">
            <a:avLst/>
          </a:prstGeom>
          <a:noFill/>
        </p:spPr>
        <p:txBody>
          <a:bodyPr wrap="square">
            <a:spAutoFit/>
          </a:bodyPr>
          <a:lstStyle/>
          <a:p>
            <a:pPr algn="ctr" defTabSz="704088">
              <a:spcAft>
                <a:spcPts val="600"/>
              </a:spcAft>
            </a:pPr>
            <a:r>
              <a:rPr lang="ro-RO" sz="1540" dirty="0">
                <a:solidFill>
                  <a:srgbClr val="000000"/>
                </a:solidFill>
                <a:latin typeface="Times New Roman" panose="02020603050405020304" pitchFamily="18" charset="0"/>
              </a:rPr>
              <a:t>Switch comutare moduri(M/A)</a:t>
            </a:r>
            <a:endParaRPr lang="ro-RO" sz="2000" dirty="0"/>
          </a:p>
        </p:txBody>
      </p:sp>
      <p:cxnSp>
        <p:nvCxnSpPr>
          <p:cNvPr id="39" name="Straight Arrow Connector 38">
            <a:extLst>
              <a:ext uri="{FF2B5EF4-FFF2-40B4-BE49-F238E27FC236}">
                <a16:creationId xmlns:a16="http://schemas.microsoft.com/office/drawing/2014/main" id="{963D9B4A-D93F-933E-6878-DFE5920C55CB}"/>
              </a:ext>
            </a:extLst>
          </p:cNvPr>
          <p:cNvCxnSpPr>
            <a:cxnSpLocks/>
          </p:cNvCxnSpPr>
          <p:nvPr/>
        </p:nvCxnSpPr>
        <p:spPr>
          <a:xfrm flipV="1">
            <a:off x="2653553" y="3614282"/>
            <a:ext cx="227686" cy="820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77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A316D4-3DAC-370B-50BE-1CDF2534357A}"/>
              </a:ext>
            </a:extLst>
          </p:cNvPr>
          <p:cNvSpPr>
            <a:spLocks noGrp="1"/>
          </p:cNvSpPr>
          <p:nvPr>
            <p:ph type="title"/>
          </p:nvPr>
        </p:nvSpPr>
        <p:spPr>
          <a:xfrm>
            <a:off x="838200" y="365125"/>
            <a:ext cx="10515600" cy="1325563"/>
          </a:xfrm>
        </p:spPr>
        <p:txBody>
          <a:bodyPr>
            <a:normAutofit/>
          </a:bodyPr>
          <a:lstStyle/>
          <a:p>
            <a:r>
              <a:rPr lang="ro-RO"/>
              <a:t> </a:t>
            </a:r>
            <a:endParaRPr lang="ro-RO" dirty="0"/>
          </a:p>
        </p:txBody>
      </p:sp>
      <p:sp>
        <p:nvSpPr>
          <p:cNvPr id="6" name="TextBox 5">
            <a:extLst>
              <a:ext uri="{FF2B5EF4-FFF2-40B4-BE49-F238E27FC236}">
                <a16:creationId xmlns:a16="http://schemas.microsoft.com/office/drawing/2014/main" id="{406926BF-A636-E0BC-D127-04A80CC3E00E}"/>
              </a:ext>
            </a:extLst>
          </p:cNvPr>
          <p:cNvSpPr txBox="1"/>
          <p:nvPr/>
        </p:nvSpPr>
        <p:spPr>
          <a:xfrm>
            <a:off x="1657661" y="2494704"/>
            <a:ext cx="4436815" cy="400110"/>
          </a:xfrm>
          <a:prstGeom prst="rect">
            <a:avLst/>
          </a:prstGeom>
          <a:noFill/>
        </p:spPr>
        <p:txBody>
          <a:bodyPr wrap="square">
            <a:spAutoFit/>
          </a:bodyPr>
          <a:lstStyle/>
          <a:p>
            <a:pPr defTabSz="658368">
              <a:spcAft>
                <a:spcPts val="600"/>
              </a:spcAft>
            </a:pPr>
            <a:r>
              <a:rPr lang="ro-RO" sz="2000" dirty="0">
                <a:solidFill>
                  <a:srgbClr val="000000"/>
                </a:solidFill>
                <a:latin typeface="Times New Roman" panose="02020603050405020304" pitchFamily="18" charset="0"/>
              </a:rPr>
              <a:t>Subsistemul r</a:t>
            </a:r>
            <a:r>
              <a:rPr lang="ro-RO" sz="2000" kern="1200" dirty="0">
                <a:solidFill>
                  <a:srgbClr val="000000"/>
                </a:solidFill>
                <a:latin typeface="Times New Roman" panose="02020603050405020304" pitchFamily="18" charset="0"/>
                <a:ea typeface="+mn-ea"/>
                <a:cs typeface="+mn-cs"/>
              </a:rPr>
              <a:t>egulatorului de curent Iq</a:t>
            </a:r>
            <a:endParaRPr lang="ro-RO" sz="2000" dirty="0"/>
          </a:p>
        </p:txBody>
      </p:sp>
      <p:sp>
        <p:nvSpPr>
          <p:cNvPr id="11" name="TextBox 10">
            <a:extLst>
              <a:ext uri="{FF2B5EF4-FFF2-40B4-BE49-F238E27FC236}">
                <a16:creationId xmlns:a16="http://schemas.microsoft.com/office/drawing/2014/main" id="{33238FD6-4706-4498-B077-C369BCF39C86}"/>
              </a:ext>
            </a:extLst>
          </p:cNvPr>
          <p:cNvSpPr txBox="1"/>
          <p:nvPr/>
        </p:nvSpPr>
        <p:spPr>
          <a:xfrm>
            <a:off x="7160859" y="4941186"/>
            <a:ext cx="5031141" cy="400110"/>
          </a:xfrm>
          <a:prstGeom prst="rect">
            <a:avLst/>
          </a:prstGeom>
          <a:noFill/>
        </p:spPr>
        <p:txBody>
          <a:bodyPr wrap="square">
            <a:spAutoFit/>
          </a:bodyPr>
          <a:lstStyle/>
          <a:p>
            <a:pPr defTabSz="658368">
              <a:spcAft>
                <a:spcPts val="600"/>
              </a:spcAft>
            </a:pPr>
            <a:r>
              <a:rPr lang="ro-RO" sz="2000" kern="1200" dirty="0">
                <a:solidFill>
                  <a:srgbClr val="000000"/>
                </a:solidFill>
                <a:latin typeface="Times New Roman" panose="02020603050405020304" pitchFamily="18" charset="0"/>
                <a:ea typeface="+mn-ea"/>
                <a:cs typeface="+mn-cs"/>
              </a:rPr>
              <a:t>Subsistemul pentru transformata inversă Park</a:t>
            </a:r>
            <a:endParaRPr lang="ro-RO" sz="2000" dirty="0"/>
          </a:p>
        </p:txBody>
      </p:sp>
      <p:sp>
        <p:nvSpPr>
          <p:cNvPr id="4" name="TextBox 3">
            <a:extLst>
              <a:ext uri="{FF2B5EF4-FFF2-40B4-BE49-F238E27FC236}">
                <a16:creationId xmlns:a16="http://schemas.microsoft.com/office/drawing/2014/main" id="{A7B7930C-A399-2098-76DC-D5C514571070}"/>
              </a:ext>
            </a:extLst>
          </p:cNvPr>
          <p:cNvSpPr txBox="1"/>
          <p:nvPr/>
        </p:nvSpPr>
        <p:spPr>
          <a:xfrm>
            <a:off x="2543460" y="5251103"/>
            <a:ext cx="4436590" cy="1323439"/>
          </a:xfrm>
          <a:prstGeom prst="rect">
            <a:avLst/>
          </a:prstGeom>
          <a:noFill/>
        </p:spPr>
        <p:txBody>
          <a:bodyPr wrap="square">
            <a:spAutoFit/>
          </a:bodyPr>
          <a:lstStyle/>
          <a:p>
            <a:pPr algn="just" defTabSz="658368">
              <a:spcAft>
                <a:spcPts val="600"/>
              </a:spcAft>
            </a:pPr>
            <a:r>
              <a:rPr lang="ro-RO" sz="2000" kern="1200" dirty="0">
                <a:solidFill>
                  <a:schemeClr val="tx1"/>
                </a:solidFill>
                <a:latin typeface="Times New Roman" panose="02020603050405020304" pitchFamily="18" charset="0"/>
                <a:ea typeface="+mn-ea"/>
                <a:cs typeface="+mn-cs"/>
              </a:rPr>
              <a:t>Mărimile din cadrul de referință rotativ sunt transformate într-un cadru de referință staționar ortogonal cu două axe folosind transformata inversă Park</a:t>
            </a:r>
            <a:endParaRPr lang="ro-RO" sz="2000" dirty="0"/>
          </a:p>
        </p:txBody>
      </p:sp>
      <p:pic>
        <p:nvPicPr>
          <p:cNvPr id="7" name="Picture 6">
            <a:extLst>
              <a:ext uri="{FF2B5EF4-FFF2-40B4-BE49-F238E27FC236}">
                <a16:creationId xmlns:a16="http://schemas.microsoft.com/office/drawing/2014/main" id="{D0040B12-98DA-93E3-EF50-E99C6068E6E9}"/>
              </a:ext>
            </a:extLst>
          </p:cNvPr>
          <p:cNvPicPr>
            <a:picLocks noChangeAspect="1"/>
          </p:cNvPicPr>
          <p:nvPr/>
        </p:nvPicPr>
        <p:blipFill>
          <a:blip r:embed="rId3"/>
          <a:stretch>
            <a:fillRect/>
          </a:stretch>
        </p:blipFill>
        <p:spPr>
          <a:xfrm>
            <a:off x="186318" y="100094"/>
            <a:ext cx="8191004" cy="2259975"/>
          </a:xfrm>
          <a:prstGeom prst="rect">
            <a:avLst/>
          </a:prstGeom>
        </p:spPr>
      </p:pic>
      <p:pic>
        <p:nvPicPr>
          <p:cNvPr id="8" name="Picture 7" descr="A diagram of a computer program&#10;&#10;Description automatically generated">
            <a:extLst>
              <a:ext uri="{FF2B5EF4-FFF2-40B4-BE49-F238E27FC236}">
                <a16:creationId xmlns:a16="http://schemas.microsoft.com/office/drawing/2014/main" id="{A4FE6C63-F543-CA83-37C7-ADBC1DBC6209}"/>
              </a:ext>
            </a:extLst>
          </p:cNvPr>
          <p:cNvPicPr>
            <a:picLocks noChangeAspect="1"/>
          </p:cNvPicPr>
          <p:nvPr/>
        </p:nvPicPr>
        <p:blipFill>
          <a:blip r:embed="rId4"/>
          <a:stretch>
            <a:fillRect/>
          </a:stretch>
        </p:blipFill>
        <p:spPr>
          <a:xfrm>
            <a:off x="7308706" y="1903970"/>
            <a:ext cx="4696976" cy="3005908"/>
          </a:xfrm>
          <a:prstGeom prst="rect">
            <a:avLst/>
          </a:prstGeom>
        </p:spPr>
      </p:pic>
    </p:spTree>
    <p:extLst>
      <p:ext uri="{BB962C8B-B14F-4D97-AF65-F5344CB8AC3E}">
        <p14:creationId xmlns:p14="http://schemas.microsoft.com/office/powerpoint/2010/main" val="77754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C9016-7B9F-D0F5-F98A-58904A416E57}"/>
              </a:ext>
            </a:extLst>
          </p:cNvPr>
          <p:cNvSpPr>
            <a:spLocks noGrp="1"/>
          </p:cNvSpPr>
          <p:nvPr>
            <p:ph type="title"/>
          </p:nvPr>
        </p:nvSpPr>
        <p:spPr>
          <a:xfrm>
            <a:off x="630936" y="640080"/>
            <a:ext cx="4818888" cy="1481328"/>
          </a:xfrm>
        </p:spPr>
        <p:txBody>
          <a:bodyPr anchor="b">
            <a:normAutofit fontScale="90000"/>
          </a:bodyPr>
          <a:lstStyle/>
          <a:p>
            <a:pPr algn="ctr"/>
            <a:r>
              <a:rPr lang="en-US" sz="5000" dirty="0" err="1">
                <a:latin typeface="Times New Roman" panose="02020603050405020304" pitchFamily="18" charset="0"/>
                <a:cs typeface="Times New Roman" panose="02020603050405020304" pitchFamily="18" charset="0"/>
              </a:rPr>
              <a:t>Realizarea</a:t>
            </a:r>
            <a:r>
              <a:rPr lang="en-US" sz="5000" dirty="0">
                <a:latin typeface="Times New Roman" panose="02020603050405020304" pitchFamily="18" charset="0"/>
                <a:cs typeface="Times New Roman" panose="02020603050405020304" pitchFamily="18" charset="0"/>
              </a:rPr>
              <a:t> </a:t>
            </a:r>
            <a:r>
              <a:rPr lang="ro-RO" sz="5000" dirty="0">
                <a:latin typeface="Times New Roman" panose="02020603050405020304" pitchFamily="18" charset="0"/>
                <a:cs typeface="Times New Roman" panose="02020603050405020304" pitchFamily="18" charset="0"/>
              </a:rPr>
              <a:t>controlului</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vitezei</a:t>
            </a:r>
            <a:endParaRPr lang="ro-RO" sz="5000" dirty="0">
              <a:latin typeface="Times New Roman" panose="02020603050405020304" pitchFamily="18" charset="0"/>
              <a:cs typeface="Times New Roman" panose="02020603050405020304" pitchFamily="18" charset="0"/>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DF999D-836C-DA89-7B37-5A7212ABDEF6}"/>
              </a:ext>
            </a:extLst>
          </p:cNvPr>
          <p:cNvSpPr>
            <a:spLocks noGrp="1"/>
          </p:cNvSpPr>
          <p:nvPr>
            <p:ph idx="1"/>
          </p:nvPr>
        </p:nvSpPr>
        <p:spPr>
          <a:xfrm>
            <a:off x="630936" y="2660904"/>
            <a:ext cx="4818888" cy="3547872"/>
          </a:xfrm>
        </p:spPr>
        <p:txBody>
          <a:bodyPr anchor="t">
            <a:normAutofit/>
          </a:bodyPr>
          <a:lstStyle/>
          <a:p>
            <a:pPr marL="0" indent="0">
              <a:buNone/>
            </a:pPr>
            <a:r>
              <a:rPr lang="ro-RO" sz="2200" dirty="0">
                <a:latin typeface="Times New Roman" panose="02020603050405020304" pitchFamily="18" charset="0"/>
                <a:cs typeface="Times New Roman" panose="02020603050405020304" pitchFamily="18" charset="0"/>
              </a:rPr>
              <a:t> </a:t>
            </a:r>
          </a:p>
        </p:txBody>
      </p:sp>
      <p:pic>
        <p:nvPicPr>
          <p:cNvPr id="4" name="Picture 3" descr="A diagram of a computer program&#10;&#10;Description automatically generated">
            <a:extLst>
              <a:ext uri="{FF2B5EF4-FFF2-40B4-BE49-F238E27FC236}">
                <a16:creationId xmlns:a16="http://schemas.microsoft.com/office/drawing/2014/main" id="{6726AB2A-5A56-D8EA-A89B-2FDA54EFC26B}"/>
              </a:ext>
            </a:extLst>
          </p:cNvPr>
          <p:cNvPicPr>
            <a:picLocks noChangeAspect="1"/>
          </p:cNvPicPr>
          <p:nvPr/>
        </p:nvPicPr>
        <p:blipFill>
          <a:blip r:embed="rId3"/>
          <a:stretch>
            <a:fillRect/>
          </a:stretch>
        </p:blipFill>
        <p:spPr>
          <a:xfrm>
            <a:off x="4281304" y="2121408"/>
            <a:ext cx="7703575" cy="3413095"/>
          </a:xfrm>
          <a:prstGeom prst="rect">
            <a:avLst/>
          </a:prstGeom>
        </p:spPr>
      </p:pic>
      <p:sp>
        <p:nvSpPr>
          <p:cNvPr id="7" name="TextBox 6">
            <a:extLst>
              <a:ext uri="{FF2B5EF4-FFF2-40B4-BE49-F238E27FC236}">
                <a16:creationId xmlns:a16="http://schemas.microsoft.com/office/drawing/2014/main" id="{0D89C1F9-CBE0-E732-4655-D7EC21725191}"/>
              </a:ext>
            </a:extLst>
          </p:cNvPr>
          <p:cNvSpPr txBox="1"/>
          <p:nvPr/>
        </p:nvSpPr>
        <p:spPr>
          <a:xfrm>
            <a:off x="5296521" y="5804251"/>
            <a:ext cx="6097772" cy="369332"/>
          </a:xfrm>
          <a:prstGeom prst="rect">
            <a:avLst/>
          </a:prstGeom>
          <a:noFill/>
        </p:spPr>
        <p:txBody>
          <a:bodyPr wrap="square">
            <a:spAutoFit/>
          </a:bodyPr>
          <a:lstStyle/>
          <a:p>
            <a:r>
              <a:rPr lang="ro-RO" sz="1800" dirty="0">
                <a:solidFill>
                  <a:srgbClr val="000000"/>
                </a:solidFill>
                <a:effectLst/>
                <a:latin typeface="Times New Roman" panose="02020603050405020304" pitchFamily="18" charset="0"/>
                <a:ea typeface="Aptos" panose="020B0004020202020204" pitchFamily="34" charset="0"/>
              </a:rPr>
              <a:t>Subsistemul regulatorului PI pentru controlul vitezei</a:t>
            </a:r>
            <a:endParaRPr lang="ro-RO" dirty="0"/>
          </a:p>
        </p:txBody>
      </p:sp>
    </p:spTree>
    <p:extLst>
      <p:ext uri="{BB962C8B-B14F-4D97-AF65-F5344CB8AC3E}">
        <p14:creationId xmlns:p14="http://schemas.microsoft.com/office/powerpoint/2010/main" val="135059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7" name="Rectangle 5166">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69" name="Freeform: Shape 5168">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2F969F27-B140-1870-AC73-A052EB29215E}"/>
              </a:ext>
            </a:extLst>
          </p:cNvPr>
          <p:cNvSpPr>
            <a:spLocks noGrp="1"/>
          </p:cNvSpPr>
          <p:nvPr>
            <p:ph type="title"/>
          </p:nvPr>
        </p:nvSpPr>
        <p:spPr>
          <a:xfrm>
            <a:off x="642436" y="340951"/>
            <a:ext cx="6520364" cy="680172"/>
          </a:xfrm>
        </p:spPr>
        <p:txBody>
          <a:bodyPr anchor="b">
            <a:normAutofit fontScale="90000"/>
          </a:bodyPr>
          <a:lstStyle/>
          <a:p>
            <a:r>
              <a:rPr lang="ro-RO" dirty="0">
                <a:latin typeface="Times New Roman" panose="02020603050405020304" pitchFamily="18" charset="0"/>
                <a:cs typeface="Times New Roman" panose="02020603050405020304" pitchFamily="18" charset="0"/>
              </a:rPr>
              <a:t>Filtrul Kalman extins-EKF</a:t>
            </a:r>
          </a:p>
        </p:txBody>
      </p:sp>
      <p:sp>
        <p:nvSpPr>
          <p:cNvPr id="3" name="Content Placeholder 2">
            <a:extLst>
              <a:ext uri="{FF2B5EF4-FFF2-40B4-BE49-F238E27FC236}">
                <a16:creationId xmlns:a16="http://schemas.microsoft.com/office/drawing/2014/main" id="{32770A8F-2A04-6794-EB74-82D1F674AE46}"/>
              </a:ext>
            </a:extLst>
          </p:cNvPr>
          <p:cNvSpPr>
            <a:spLocks noGrp="1"/>
          </p:cNvSpPr>
          <p:nvPr>
            <p:ph idx="1"/>
          </p:nvPr>
        </p:nvSpPr>
        <p:spPr>
          <a:xfrm>
            <a:off x="319178" y="1362074"/>
            <a:ext cx="5972415" cy="3891111"/>
          </a:xfrm>
        </p:spPr>
        <p:txBody>
          <a:bodyPr>
            <a:normAutofit/>
          </a:bodyPr>
          <a:lstStyle/>
          <a:p>
            <a:r>
              <a:rPr lang="ro-RO" sz="1800" dirty="0">
                <a:latin typeface="Times New Roman" panose="02020603050405020304" pitchFamily="18" charset="0"/>
                <a:cs typeface="Times New Roman" panose="02020603050405020304" pitchFamily="18" charset="0"/>
              </a:rPr>
              <a:t>Filtrul Kalman este un algoritm de estimare recursivă utilizat pentru a determina starea unui sistem dinamic pe baza unor măsurători zgomotoase. Algoritmul minimizează eroarea de estimare prin combinarea modelului de sistem cu măsurătorile, ajustând continuu estimarea stării</a:t>
            </a:r>
            <a:endParaRPr lang="en-US" sz="1800" dirty="0">
              <a:latin typeface="Times New Roman" panose="02020603050405020304" pitchFamily="18" charset="0"/>
              <a:cs typeface="Times New Roman" panose="02020603050405020304" pitchFamily="18" charset="0"/>
            </a:endParaRPr>
          </a:p>
        </p:txBody>
      </p:sp>
      <p:pic>
        <p:nvPicPr>
          <p:cNvPr id="5" name="Picture 4" descr="A black background with a line pattern&#10;&#10;Description automatically generated with medium confidence">
            <a:extLst>
              <a:ext uri="{FF2B5EF4-FFF2-40B4-BE49-F238E27FC236}">
                <a16:creationId xmlns:a16="http://schemas.microsoft.com/office/drawing/2014/main" id="{32C4A819-490D-3C25-DB70-CE53BE62A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350" y="434968"/>
            <a:ext cx="3676602" cy="4213873"/>
          </a:xfrm>
          <a:prstGeom prst="rect">
            <a:avLst/>
          </a:prstGeom>
        </p:spPr>
      </p:pic>
      <p:pic>
        <p:nvPicPr>
          <p:cNvPr id="4" name="Picture 3" descr="A diagram of a machine&#10;&#10;Description automatically generated">
            <a:extLst>
              <a:ext uri="{FF2B5EF4-FFF2-40B4-BE49-F238E27FC236}">
                <a16:creationId xmlns:a16="http://schemas.microsoft.com/office/drawing/2014/main" id="{E0D96F22-F892-D5A4-6104-D2C5A38CF128}"/>
              </a:ext>
            </a:extLst>
          </p:cNvPr>
          <p:cNvPicPr>
            <a:picLocks noChangeAspect="1"/>
          </p:cNvPicPr>
          <p:nvPr/>
        </p:nvPicPr>
        <p:blipFill>
          <a:blip r:embed="rId4"/>
          <a:stretch>
            <a:fillRect/>
          </a:stretch>
        </p:blipFill>
        <p:spPr>
          <a:xfrm>
            <a:off x="1860601" y="3613313"/>
            <a:ext cx="6426977" cy="2899511"/>
          </a:xfrm>
          <a:prstGeom prst="rect">
            <a:avLst/>
          </a:prstGeom>
        </p:spPr>
      </p:pic>
      <p:sp>
        <p:nvSpPr>
          <p:cNvPr id="8" name="TextBox 7">
            <a:extLst>
              <a:ext uri="{FF2B5EF4-FFF2-40B4-BE49-F238E27FC236}">
                <a16:creationId xmlns:a16="http://schemas.microsoft.com/office/drawing/2014/main" id="{6325E88B-01CF-8155-9B31-310ABF5F878C}"/>
              </a:ext>
            </a:extLst>
          </p:cNvPr>
          <p:cNvSpPr txBox="1"/>
          <p:nvPr/>
        </p:nvSpPr>
        <p:spPr>
          <a:xfrm>
            <a:off x="2033461" y="6284196"/>
            <a:ext cx="6097772" cy="465705"/>
          </a:xfrm>
          <a:prstGeom prst="rect">
            <a:avLst/>
          </a:prstGeom>
          <a:noFill/>
        </p:spPr>
        <p:txBody>
          <a:bodyPr wrap="square">
            <a:spAutoFit/>
          </a:bodyPr>
          <a:lstStyle/>
          <a:p>
            <a:pPr indent="449580" algn="ctr">
              <a:lnSpc>
                <a:spcPct val="150000"/>
              </a:lnSpc>
              <a:spcAft>
                <a:spcPts val="800"/>
              </a:spcAft>
            </a:pPr>
            <a:r>
              <a:rPr lang="ro-RO"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Subisitemul filtrului Kalman</a:t>
            </a:r>
            <a:endParaRPr lang="ro-RO"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02563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C5AE-A0A0-4499-D94B-DB0DC84E512E}"/>
              </a:ext>
            </a:extLst>
          </p:cNvPr>
          <p:cNvSpPr>
            <a:spLocks noGrp="1"/>
          </p:cNvSpPr>
          <p:nvPr>
            <p:ph type="title"/>
          </p:nvPr>
        </p:nvSpPr>
        <p:spPr/>
        <p:txBody>
          <a:bodyPr/>
          <a:lstStyle/>
          <a:p>
            <a:r>
              <a:rPr lang="ro-RO" dirty="0"/>
              <a:t>Rezultatele controlului curentului Iq</a:t>
            </a:r>
          </a:p>
        </p:txBody>
      </p:sp>
      <p:pic>
        <p:nvPicPr>
          <p:cNvPr id="5" name="Content Placeholder 4" descr="A graph showing a line&#10;&#10;Description automatically generated with medium confidence">
            <a:extLst>
              <a:ext uri="{FF2B5EF4-FFF2-40B4-BE49-F238E27FC236}">
                <a16:creationId xmlns:a16="http://schemas.microsoft.com/office/drawing/2014/main" id="{EAE48F6C-D19A-C7A6-03BB-9023EB4A09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9430" y="1433140"/>
            <a:ext cx="5936429" cy="5158962"/>
          </a:xfrm>
        </p:spPr>
      </p:pic>
      <p:sp>
        <p:nvSpPr>
          <p:cNvPr id="6" name="Content Placeholder 2">
            <a:extLst>
              <a:ext uri="{FF2B5EF4-FFF2-40B4-BE49-F238E27FC236}">
                <a16:creationId xmlns:a16="http://schemas.microsoft.com/office/drawing/2014/main" id="{080E8464-3E27-B42D-1ED9-4B43B2B0BA43}"/>
              </a:ext>
            </a:extLst>
          </p:cNvPr>
          <p:cNvSpPr txBox="1">
            <a:spLocks/>
          </p:cNvSpPr>
          <p:nvPr/>
        </p:nvSpPr>
        <p:spPr>
          <a:xfrm>
            <a:off x="838200" y="1690688"/>
            <a:ext cx="4035014"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o-RO" dirty="0">
                <a:latin typeface="Times New Roman" panose="02020603050405020304" pitchFamily="18" charset="0"/>
                <a:cs typeface="Times New Roman" panose="02020603050405020304" pitchFamily="18" charset="0"/>
              </a:rPr>
              <a:t>Curentul Iq  de referință a fost setată la 0.2, 0.4, 0.8, 0.9 si apoi adus la 0.1A</a:t>
            </a:r>
            <a:endParaRPr lang="ro-RO" dirty="0"/>
          </a:p>
        </p:txBody>
      </p:sp>
    </p:spTree>
    <p:extLst>
      <p:ext uri="{BB962C8B-B14F-4D97-AF65-F5344CB8AC3E}">
        <p14:creationId xmlns:p14="http://schemas.microsoft.com/office/powerpoint/2010/main" val="137501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3B99E4-E483-4086-A95A-346FEE1E55B2}"/>
              </a:ext>
            </a:extLst>
          </p:cNvPr>
          <p:cNvSpPr>
            <a:spLocks noGrp="1"/>
          </p:cNvSpPr>
          <p:nvPr>
            <p:ph type="title"/>
          </p:nvPr>
        </p:nvSpPr>
        <p:spPr>
          <a:xfrm>
            <a:off x="1137034" y="609600"/>
            <a:ext cx="4784796" cy="1330840"/>
          </a:xfrm>
        </p:spPr>
        <p:txBody>
          <a:bodyPr>
            <a:normAutofit/>
          </a:bodyPr>
          <a:lstStyle/>
          <a:p>
            <a:r>
              <a:rPr lang="ro-RO" dirty="0">
                <a:latin typeface="Times New Roman" panose="02020603050405020304" pitchFamily="18" charset="0"/>
                <a:cs typeface="Times New Roman" panose="02020603050405020304" pitchFamily="18" charset="0"/>
              </a:rPr>
              <a:t>C</a:t>
            </a:r>
            <a:r>
              <a:rPr lang="ro-RO">
                <a:latin typeface="Times New Roman" panose="02020603050405020304" pitchFamily="18" charset="0"/>
                <a:cs typeface="Times New Roman" panose="02020603050405020304" pitchFamily="18" charset="0"/>
              </a:rPr>
              <a:t>ontrolului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vitezei</a:t>
            </a:r>
            <a:endParaRPr lang="ro-RO" dirty="0"/>
          </a:p>
        </p:txBody>
      </p:sp>
      <p:sp>
        <p:nvSpPr>
          <p:cNvPr id="3" name="Content Placeholder 2">
            <a:extLst>
              <a:ext uri="{FF2B5EF4-FFF2-40B4-BE49-F238E27FC236}">
                <a16:creationId xmlns:a16="http://schemas.microsoft.com/office/drawing/2014/main" id="{1C82ECDE-F855-D51C-ECFC-3B1F428EE6E7}"/>
              </a:ext>
            </a:extLst>
          </p:cNvPr>
          <p:cNvSpPr>
            <a:spLocks noGrp="1"/>
          </p:cNvSpPr>
          <p:nvPr>
            <p:ph idx="1"/>
          </p:nvPr>
        </p:nvSpPr>
        <p:spPr>
          <a:xfrm>
            <a:off x="1137034" y="2194102"/>
            <a:ext cx="4438036" cy="3908585"/>
          </a:xfrm>
        </p:spPr>
        <p:txBody>
          <a:bodyPr>
            <a:normAutofit/>
          </a:bodyPr>
          <a:lstStyle/>
          <a:p>
            <a:r>
              <a:rPr lang="ro-RO" sz="2000" dirty="0">
                <a:latin typeface="Times New Roman" panose="02020603050405020304" pitchFamily="18" charset="0"/>
                <a:cs typeface="Times New Roman" panose="02020603050405020304" pitchFamily="18" charset="0"/>
              </a:rPr>
              <a:t>Viteza de referință a fost setată la 200, 400, 600 și 800 RPM, urmând ca apoi să fie scăzută în ordine inversă.</a:t>
            </a:r>
          </a:p>
          <a:p>
            <a:endParaRPr lang="ro-RO" sz="2000"/>
          </a:p>
        </p:txBody>
      </p:sp>
      <p:pic>
        <p:nvPicPr>
          <p:cNvPr id="5" name="Picture 4">
            <a:extLst>
              <a:ext uri="{FF2B5EF4-FFF2-40B4-BE49-F238E27FC236}">
                <a16:creationId xmlns:a16="http://schemas.microsoft.com/office/drawing/2014/main" id="{D9176487-371F-1213-0AF4-903ADAC19A93}"/>
              </a:ext>
            </a:extLst>
          </p:cNvPr>
          <p:cNvPicPr>
            <a:picLocks noChangeAspect="1"/>
          </p:cNvPicPr>
          <p:nvPr/>
        </p:nvPicPr>
        <p:blipFill>
          <a:blip r:embed="rId2"/>
          <a:stretch>
            <a:fillRect/>
          </a:stretch>
        </p:blipFill>
        <p:spPr>
          <a:xfrm>
            <a:off x="3863789" y="3177242"/>
            <a:ext cx="6445624" cy="3480637"/>
          </a:xfrm>
          <a:prstGeom prst="rect">
            <a:avLst/>
          </a:prstGeom>
        </p:spPr>
      </p:pic>
    </p:spTree>
    <p:extLst>
      <p:ext uri="{BB962C8B-B14F-4D97-AF65-F5344CB8AC3E}">
        <p14:creationId xmlns:p14="http://schemas.microsoft.com/office/powerpoint/2010/main" val="3427809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AC3446-F7CE-9759-E6DA-F82125D10D4E}"/>
              </a:ext>
            </a:extLst>
          </p:cNvPr>
          <p:cNvSpPr>
            <a:spLocks noGrp="1"/>
          </p:cNvSpPr>
          <p:nvPr>
            <p:ph type="title"/>
          </p:nvPr>
        </p:nvSpPr>
        <p:spPr>
          <a:xfrm>
            <a:off x="1115568" y="548640"/>
            <a:ext cx="10168128" cy="1179576"/>
          </a:xfrm>
        </p:spPr>
        <p:txBody>
          <a:bodyPr>
            <a:normAutofit/>
          </a:bodyPr>
          <a:lstStyle/>
          <a:p>
            <a:r>
              <a:rPr lang="ro-RO" sz="4000" dirty="0">
                <a:latin typeface="Times New Roman" panose="02020603050405020304" pitchFamily="18" charset="0"/>
                <a:cs typeface="Times New Roman" panose="02020603050405020304" pitchFamily="18" charset="0"/>
              </a:rPr>
              <a:t>Concluzii</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65CF393-AEBA-3839-A0B1-D81A6CFFFB4C}"/>
              </a:ext>
            </a:extLst>
          </p:cNvPr>
          <p:cNvSpPr>
            <a:spLocks noGrp="1"/>
          </p:cNvSpPr>
          <p:nvPr>
            <p:ph idx="1"/>
          </p:nvPr>
        </p:nvSpPr>
        <p:spPr>
          <a:xfrm>
            <a:off x="1115568" y="2481943"/>
            <a:ext cx="10168128" cy="3695020"/>
          </a:xfrm>
        </p:spPr>
        <p:txBody>
          <a:bodyPr>
            <a:normAutofit/>
          </a:bodyPr>
          <a:lstStyle/>
          <a:p>
            <a:r>
              <a:rPr lang="ro-RO" sz="2400" dirty="0">
                <a:latin typeface="Times New Roman" panose="02020603050405020304" pitchFamily="18" charset="0"/>
                <a:cs typeface="Times New Roman" panose="02020603050405020304" pitchFamily="18" charset="0"/>
              </a:rPr>
              <a:t>Realizări:</a:t>
            </a:r>
          </a:p>
          <a:p>
            <a:pPr marL="0" indent="0">
              <a:buNone/>
            </a:pPr>
            <a:r>
              <a:rPr lang="ro-RO" sz="1700" dirty="0">
                <a:latin typeface="Times New Roman" panose="02020603050405020304" pitchFamily="18" charset="0"/>
                <a:cs typeface="Times New Roman" panose="02020603050405020304" pitchFamily="18" charset="0"/>
              </a:rPr>
              <a:t>-Implementarea proiectului a presupus o muncă axată pe atenția pe detalii întrucât au existat particularități pentru fiecare parte a dezvoltării.</a:t>
            </a:r>
          </a:p>
          <a:p>
            <a:pPr marL="0" indent="0">
              <a:buNone/>
            </a:pPr>
            <a:r>
              <a:rPr lang="ro-RO" sz="1700" dirty="0">
                <a:latin typeface="Times New Roman" panose="02020603050405020304" pitchFamily="18" charset="0"/>
                <a:cs typeface="Times New Roman" panose="02020603050405020304" pitchFamily="18" charset="0"/>
              </a:rPr>
              <a:t>-Au fost utilizate echipamente de interes</a:t>
            </a:r>
          </a:p>
          <a:p>
            <a:pPr marL="0" indent="0">
              <a:buNone/>
            </a:pPr>
            <a:r>
              <a:rPr lang="ro-RO" sz="1700" dirty="0">
                <a:latin typeface="Times New Roman" panose="02020603050405020304" pitchFamily="18" charset="0"/>
                <a:cs typeface="Times New Roman" panose="02020603050405020304" pitchFamily="18" charset="0"/>
              </a:rPr>
              <a:t>-Abordarea este una diferită față de metodele clasice de reglare și de asemenea mai performantă.</a:t>
            </a:r>
          </a:p>
          <a:p>
            <a:pPr marL="0" indent="0">
              <a:buNone/>
            </a:pPr>
            <a:endParaRPr lang="ro-RO" sz="1700" dirty="0">
              <a:latin typeface="Times New Roman" panose="02020603050405020304" pitchFamily="18" charset="0"/>
              <a:cs typeface="Times New Roman" panose="02020603050405020304" pitchFamily="18" charset="0"/>
            </a:endParaRPr>
          </a:p>
          <a:p>
            <a:r>
              <a:rPr lang="ro-RO" sz="2400" dirty="0">
                <a:latin typeface="Times New Roman" panose="02020603050405020304" pitchFamily="18" charset="0"/>
                <a:cs typeface="Times New Roman" panose="02020603050405020304" pitchFamily="18" charset="0"/>
              </a:rPr>
              <a:t>Îmbunătățiri viitoare:</a:t>
            </a:r>
          </a:p>
          <a:p>
            <a:pPr marL="0" indent="0">
              <a:buNone/>
            </a:pPr>
            <a:r>
              <a:rPr lang="ro-RO" sz="1700" dirty="0">
                <a:latin typeface="Times New Roman" panose="02020603050405020304" pitchFamily="18" charset="0"/>
                <a:cs typeface="Times New Roman" panose="02020603050405020304" pitchFamily="18" charset="0"/>
              </a:rPr>
              <a:t>-realizarea comunicației prin intermediul CAN.</a:t>
            </a:r>
          </a:p>
          <a:p>
            <a:pPr marL="0" indent="0">
              <a:buNone/>
            </a:pPr>
            <a:r>
              <a:rPr lang="ro-RO" sz="1700" dirty="0">
                <a:latin typeface="Times New Roman" panose="02020603050405020304" pitchFamily="18" charset="0"/>
                <a:cs typeface="Times New Roman" panose="02020603050405020304" pitchFamily="18" charset="0"/>
              </a:rPr>
              <a:t>-abordarea unor metode de control mai avansate pentru reducerea oscilațiilor(Model Free) .</a:t>
            </a:r>
          </a:p>
          <a:p>
            <a:pPr marL="0" indent="0">
              <a:buNone/>
            </a:pPr>
            <a:r>
              <a:rPr lang="ro-RO" sz="1700" dirty="0">
                <a:latin typeface="Times New Roman" panose="02020603050405020304" pitchFamily="18" charset="0"/>
                <a:cs typeface="Times New Roman" panose="02020603050405020304" pitchFamily="18" charset="0"/>
              </a:rPr>
              <a:t>-mărirea vitezei maxime a motorului utilizând o metodă de control a unghiului Theta(Phase Advance).</a:t>
            </a:r>
          </a:p>
        </p:txBody>
      </p:sp>
    </p:spTree>
    <p:extLst>
      <p:ext uri="{BB962C8B-B14F-4D97-AF65-F5344CB8AC3E}">
        <p14:creationId xmlns:p14="http://schemas.microsoft.com/office/powerpoint/2010/main" val="338513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69F99D-4A28-5721-9180-C93C21A962F6}"/>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spc="-146" dirty="0" err="1">
                <a:solidFill>
                  <a:schemeClr val="tx1"/>
                </a:solidFill>
                <a:latin typeface="Times New Roman" panose="02020603050405020304" pitchFamily="18" charset="0"/>
                <a:cs typeface="Times New Roman" panose="02020603050405020304" pitchFamily="18" charset="0"/>
              </a:rPr>
              <a:t>Vă</a:t>
            </a:r>
            <a:r>
              <a:rPr lang="en-US" sz="7200" kern="1200" spc="-146" dirty="0">
                <a:solidFill>
                  <a:schemeClr val="tx1"/>
                </a:solidFill>
                <a:latin typeface="Times New Roman" panose="02020603050405020304" pitchFamily="18" charset="0"/>
                <a:cs typeface="Times New Roman" panose="02020603050405020304" pitchFamily="18" charset="0"/>
              </a:rPr>
              <a:t> </a:t>
            </a:r>
            <a:r>
              <a:rPr lang="en-US" sz="7200" kern="1200" spc="-146" dirty="0" err="1">
                <a:solidFill>
                  <a:schemeClr val="tx1"/>
                </a:solidFill>
                <a:latin typeface="Times New Roman" panose="02020603050405020304" pitchFamily="18" charset="0"/>
                <a:cs typeface="Times New Roman" panose="02020603050405020304" pitchFamily="18" charset="0"/>
              </a:rPr>
              <a:t>mulțumesc</a:t>
            </a:r>
            <a:r>
              <a:rPr lang="en-US" sz="7200" kern="1200" spc="-146" dirty="0">
                <a:solidFill>
                  <a:schemeClr val="tx1"/>
                </a:solidFill>
                <a:latin typeface="Times New Roman" panose="02020603050405020304" pitchFamily="18" charset="0"/>
                <a:cs typeface="Times New Roman" panose="02020603050405020304" pitchFamily="18" charset="0"/>
              </a:rPr>
              <a:t> </a:t>
            </a:r>
            <a:r>
              <a:rPr lang="en-US" sz="7200" kern="1200" spc="-146" dirty="0" err="1">
                <a:solidFill>
                  <a:schemeClr val="tx1"/>
                </a:solidFill>
                <a:latin typeface="Times New Roman" panose="02020603050405020304" pitchFamily="18" charset="0"/>
                <a:cs typeface="Times New Roman" panose="02020603050405020304" pitchFamily="18" charset="0"/>
              </a:rPr>
              <a:t>pentru</a:t>
            </a:r>
            <a:r>
              <a:rPr lang="en-US" sz="7200" kern="1200" spc="-146" dirty="0">
                <a:solidFill>
                  <a:schemeClr val="tx1"/>
                </a:solidFill>
                <a:latin typeface="Times New Roman" panose="02020603050405020304" pitchFamily="18" charset="0"/>
                <a:cs typeface="Times New Roman" panose="02020603050405020304" pitchFamily="18" charset="0"/>
              </a:rPr>
              <a:t> </a:t>
            </a:r>
            <a:r>
              <a:rPr lang="en-US" sz="7200" kern="1200" spc="-146" dirty="0" err="1">
                <a:solidFill>
                  <a:schemeClr val="tx1"/>
                </a:solidFill>
                <a:latin typeface="Times New Roman" panose="02020603050405020304" pitchFamily="18" charset="0"/>
                <a:cs typeface="Times New Roman" panose="02020603050405020304" pitchFamily="18" charset="0"/>
              </a:rPr>
              <a:t>atenție</a:t>
            </a:r>
            <a:r>
              <a:rPr lang="en-US" sz="7200" kern="1200" spc="-146" dirty="0">
                <a:solidFill>
                  <a:schemeClr val="tx1"/>
                </a:solidFill>
                <a:latin typeface="Times New Roman" panose="02020603050405020304" pitchFamily="18" charset="0"/>
                <a:cs typeface="Times New Roman" panose="02020603050405020304" pitchFamily="18" charset="0"/>
              </a:rPr>
              <a:t>!</a:t>
            </a:r>
            <a:endParaRPr lang="en-US" sz="7200" kern="12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7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9" name="Group 1048">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1050" name="Freeform: Shape 1049">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Freeform: Shape 1050">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Freeform: Shape 1046">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48" name="Freeform: Shape 1047">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2" descr="Drona HouDeOS™, Retur automat, Control Smartphone, Camera Duala HD, 3 x  Baterie, Negru">
            <a:extLst>
              <a:ext uri="{FF2B5EF4-FFF2-40B4-BE49-F238E27FC236}">
                <a16:creationId xmlns:a16="http://schemas.microsoft.com/office/drawing/2014/main" id="{77FA0116-6BD5-0B25-F460-C28AFDFB90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22" b="24183"/>
          <a:stretch/>
        </p:blipFill>
        <p:spPr bwMode="auto">
          <a:xfrm>
            <a:off x="8061435" y="467121"/>
            <a:ext cx="3774960" cy="18759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93EBDB1-F6A0-0102-9135-B24114FD01CC}"/>
              </a:ext>
            </a:extLst>
          </p:cNvPr>
          <p:cNvSpPr>
            <a:spLocks noGrp="1"/>
          </p:cNvSpPr>
          <p:nvPr>
            <p:ph idx="1"/>
          </p:nvPr>
        </p:nvSpPr>
        <p:spPr>
          <a:xfrm>
            <a:off x="811185" y="610808"/>
            <a:ext cx="4969181" cy="5593850"/>
          </a:xfrm>
        </p:spPr>
        <p:txBody>
          <a:bodyPr anchor="ctr">
            <a:normAutofit lnSpcReduction="10000"/>
          </a:bodyPr>
          <a:lstStyle/>
          <a:p>
            <a:pPr algn="just"/>
            <a:r>
              <a:rPr lang="en-US" sz="2000" b="1" dirty="0">
                <a:solidFill>
                  <a:schemeClr val="tx2"/>
                </a:solidFill>
                <a:latin typeface="Times New Roman" panose="02020603050405020304" pitchFamily="18" charset="0"/>
                <a:cs typeface="Times New Roman" panose="02020603050405020304" pitchFamily="18" charset="0"/>
              </a:rPr>
              <a:t>Context</a:t>
            </a:r>
            <a:r>
              <a:rPr lang="en-US" sz="2000" dirty="0">
                <a:solidFill>
                  <a:schemeClr val="tx2"/>
                </a:solidFill>
                <a:latin typeface="Times New Roman" panose="02020603050405020304" pitchFamily="18" charset="0"/>
                <a:cs typeface="Times New Roman" panose="02020603050405020304" pitchFamily="18" charset="0"/>
              </a:rPr>
              <a:t>: </a:t>
            </a:r>
            <a:r>
              <a:rPr lang="ro-RO" sz="2000" dirty="0">
                <a:solidFill>
                  <a:schemeClr val="tx2"/>
                </a:solidFill>
                <a:latin typeface="Times New Roman" panose="02020603050405020304" pitchFamily="18" charset="0"/>
                <a:cs typeface="Times New Roman" panose="02020603050405020304" pitchFamily="18" charset="0"/>
              </a:rPr>
              <a:t>Motoarele BLDC  sunt din ce în ce mai utilizate datorită avantajelor lor</a:t>
            </a:r>
            <a:r>
              <a:rPr lang="en-US" sz="2000" dirty="0">
                <a:solidFill>
                  <a:schemeClr val="tx2"/>
                </a:solidFill>
                <a:latin typeface="Times New Roman" panose="02020603050405020304" pitchFamily="18" charset="0"/>
                <a:cs typeface="Times New Roman" panose="02020603050405020304" pitchFamily="18" charset="0"/>
              </a:rPr>
              <a:t>, </a:t>
            </a:r>
            <a:r>
              <a:rPr lang="ro-RO" sz="2000" dirty="0">
                <a:solidFill>
                  <a:schemeClr val="tx2"/>
                </a:solidFill>
                <a:latin typeface="Times New Roman" panose="02020603050405020304" pitchFamily="18" charset="0"/>
                <a:cs typeface="Times New Roman" panose="02020603050405020304" pitchFamily="18" charset="0"/>
              </a:rPr>
              <a:t>printre</a:t>
            </a:r>
            <a:r>
              <a:rPr lang="en-US" sz="2000" dirty="0">
                <a:solidFill>
                  <a:schemeClr val="tx2"/>
                </a:solidFill>
                <a:latin typeface="Times New Roman" panose="02020603050405020304" pitchFamily="18" charset="0"/>
                <a:cs typeface="Times New Roman" panose="02020603050405020304" pitchFamily="18" charset="0"/>
              </a:rPr>
              <a:t> care:</a:t>
            </a:r>
            <a:r>
              <a:rPr lang="ro-RO" sz="2000" dirty="0">
                <a:solidFill>
                  <a:schemeClr val="tx2"/>
                </a:solidFill>
                <a:latin typeface="Times New Roman" panose="02020603050405020304" pitchFamily="18" charset="0"/>
                <a:cs typeface="Times New Roman" panose="02020603050405020304" pitchFamily="18" charset="0"/>
              </a:rPr>
              <a:t> eficiență energetică, durabilitate și performanță superioară comparativ cu motoarele tradiționale(ex</a:t>
            </a:r>
            <a:r>
              <a:rPr lang="en-US" sz="2000" dirty="0">
                <a:solidFill>
                  <a:schemeClr val="tx2"/>
                </a:solidFill>
                <a:latin typeface="Times New Roman" panose="02020603050405020304" pitchFamily="18" charset="0"/>
                <a:cs typeface="Times New Roman" panose="02020603050405020304" pitchFamily="18" charset="0"/>
              </a:rPr>
              <a:t>:</a:t>
            </a:r>
            <a:r>
              <a:rPr lang="ro-RO" sz="2000" dirty="0">
                <a:solidFill>
                  <a:schemeClr val="tx2"/>
                </a:solidFill>
                <a:latin typeface="Times New Roman" panose="02020603050405020304" pitchFamily="18" charset="0"/>
                <a:cs typeface="Times New Roman" panose="02020603050405020304" pitchFamily="18" charset="0"/>
              </a:rPr>
              <a:t> motoarele cu perii)</a:t>
            </a:r>
            <a:r>
              <a:rPr lang="en-US" sz="2000" dirty="0">
                <a:solidFill>
                  <a:schemeClr val="tx2"/>
                </a:solidFill>
                <a:latin typeface="Times New Roman" panose="02020603050405020304" pitchFamily="18" charset="0"/>
                <a:cs typeface="Times New Roman" panose="02020603050405020304" pitchFamily="18" charset="0"/>
              </a:rPr>
              <a:t>.</a:t>
            </a:r>
          </a:p>
          <a:p>
            <a:pPr algn="just"/>
            <a:endParaRPr lang="en-US" sz="2000" dirty="0">
              <a:solidFill>
                <a:schemeClr val="tx2"/>
              </a:solidFill>
              <a:latin typeface="Times New Roman" panose="02020603050405020304" pitchFamily="18" charset="0"/>
              <a:cs typeface="Times New Roman" panose="02020603050405020304" pitchFamily="18" charset="0"/>
            </a:endParaRPr>
          </a:p>
          <a:p>
            <a:pPr algn="just"/>
            <a:r>
              <a:rPr lang="ro-RO" sz="2000" b="1" dirty="0">
                <a:solidFill>
                  <a:schemeClr val="tx2"/>
                </a:solidFill>
                <a:latin typeface="Times New Roman" panose="02020603050405020304" pitchFamily="18" charset="0"/>
                <a:cs typeface="Times New Roman" panose="02020603050405020304" pitchFamily="18" charset="0"/>
              </a:rPr>
              <a:t>Scopul</a:t>
            </a:r>
            <a:r>
              <a:rPr lang="ro-RO" sz="2000" dirty="0">
                <a:solidFill>
                  <a:schemeClr val="tx2"/>
                </a:solidFill>
                <a:latin typeface="Times New Roman" panose="02020603050405020304" pitchFamily="18" charset="0"/>
                <a:cs typeface="Times New Roman" panose="02020603050405020304" pitchFamily="18" charset="0"/>
              </a:rPr>
              <a:t> este de a proiecta și implementa un sistem de control pentru un motor BLDC folosind un DSP și utilizarea filtrul Kalman pentru a obține o interpolare precisă a poziției unghiulare și pentru a îmbunătăți performanța structurii de control</a:t>
            </a:r>
            <a:r>
              <a:rPr lang="en-US" sz="2000" dirty="0">
                <a:solidFill>
                  <a:schemeClr val="tx2"/>
                </a:solidFill>
                <a:latin typeface="Times New Roman" panose="02020603050405020304" pitchFamily="18" charset="0"/>
                <a:cs typeface="Times New Roman" panose="02020603050405020304" pitchFamily="18" charset="0"/>
              </a:rPr>
              <a:t>.</a:t>
            </a:r>
          </a:p>
          <a:p>
            <a:pPr algn="just"/>
            <a:endParaRPr lang="en-US" sz="2000" dirty="0">
              <a:solidFill>
                <a:schemeClr val="tx2"/>
              </a:solidFill>
              <a:latin typeface="Times New Roman" panose="02020603050405020304" pitchFamily="18" charset="0"/>
              <a:cs typeface="Times New Roman" panose="02020603050405020304" pitchFamily="18" charset="0"/>
            </a:endParaRPr>
          </a:p>
          <a:p>
            <a:pPr algn="just"/>
            <a:r>
              <a:rPr lang="ro-RO" sz="2000" b="1" dirty="0">
                <a:solidFill>
                  <a:schemeClr val="tx2"/>
                </a:solidFill>
                <a:latin typeface="Times New Roman" panose="02020603050405020304" pitchFamily="18" charset="0"/>
                <a:cs typeface="Times New Roman" panose="02020603050405020304" pitchFamily="18" charset="0"/>
              </a:rPr>
              <a:t>Motivație</a:t>
            </a:r>
            <a:r>
              <a:rPr lang="en-US" sz="2000" dirty="0">
                <a:solidFill>
                  <a:schemeClr val="tx2"/>
                </a:solidFill>
                <a:latin typeface="Times New Roman" panose="02020603050405020304" pitchFamily="18" charset="0"/>
                <a:cs typeface="Times New Roman" panose="02020603050405020304" pitchFamily="18" charset="0"/>
              </a:rPr>
              <a:t>: </a:t>
            </a:r>
            <a:r>
              <a:rPr lang="ro-RO" sz="2000" dirty="0">
                <a:solidFill>
                  <a:schemeClr val="tx2"/>
                </a:solidFill>
                <a:latin typeface="Times New Roman" panose="02020603050405020304" pitchFamily="18" charset="0"/>
                <a:cs typeface="Times New Roman" panose="02020603050405020304" pitchFamily="18" charset="0"/>
              </a:rPr>
              <a:t>Datorită performanțelor superioare, acestea sunt ideale pentru o gamă largă de aplicații</a:t>
            </a:r>
            <a:r>
              <a:rPr lang="en-US" sz="2000" dirty="0">
                <a:solidFill>
                  <a:schemeClr val="tx2"/>
                </a:solidFill>
                <a:latin typeface="Times New Roman" panose="02020603050405020304" pitchFamily="18" charset="0"/>
                <a:cs typeface="Times New Roman" panose="02020603050405020304" pitchFamily="18" charset="0"/>
              </a:rPr>
              <a:t> precum: </a:t>
            </a:r>
            <a:r>
              <a:rPr lang="en-US" sz="2000" dirty="0" err="1">
                <a:solidFill>
                  <a:schemeClr val="tx2"/>
                </a:solidFill>
                <a:latin typeface="Times New Roman" panose="02020603050405020304" pitchFamily="18" charset="0"/>
                <a:cs typeface="Times New Roman" panose="02020603050405020304" pitchFamily="18" charset="0"/>
              </a:rPr>
              <a:t>aplica</a:t>
            </a:r>
            <a:r>
              <a:rPr lang="ro-RO" sz="2000" dirty="0">
                <a:solidFill>
                  <a:schemeClr val="tx2"/>
                </a:solidFill>
                <a:latin typeface="Times New Roman" panose="02020603050405020304" pitchFamily="18" charset="0"/>
                <a:cs typeface="Times New Roman" panose="02020603050405020304" pitchFamily="18" charset="0"/>
              </a:rPr>
              <a:t>ții industriale, vehicule electrice, sectorul aerospațial.</a:t>
            </a:r>
          </a:p>
        </p:txBody>
      </p:sp>
      <p:pic>
        <p:nvPicPr>
          <p:cNvPr id="1028" name="Picture 4" descr="Robotiq 2-Finger 85 to fit UR3">
            <a:extLst>
              <a:ext uri="{FF2B5EF4-FFF2-40B4-BE49-F238E27FC236}">
                <a16:creationId xmlns:a16="http://schemas.microsoft.com/office/drawing/2014/main" id="{E7FEAE70-7DF4-CB0F-656E-4CF0A6DDB5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858"/>
          <a:stretch/>
        </p:blipFill>
        <p:spPr bwMode="auto">
          <a:xfrm>
            <a:off x="8061435" y="2397885"/>
            <a:ext cx="3774960" cy="187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8DFE560-8A03-55C4-BF4F-94C1553B51C7}"/>
              </a:ext>
            </a:extLst>
          </p:cNvPr>
          <p:cNvPicPr>
            <a:picLocks noChangeAspect="1"/>
          </p:cNvPicPr>
          <p:nvPr/>
        </p:nvPicPr>
        <p:blipFill rotWithShape="1">
          <a:blip r:embed="rId5"/>
          <a:srcRect t="1608" b="3734"/>
          <a:stretch/>
        </p:blipFill>
        <p:spPr>
          <a:xfrm>
            <a:off x="7612369" y="4328675"/>
            <a:ext cx="4224026" cy="2099148"/>
          </a:xfrm>
          <a:prstGeom prst="rect">
            <a:avLst/>
          </a:prstGeom>
        </p:spPr>
      </p:pic>
      <p:sp>
        <p:nvSpPr>
          <p:cNvPr id="9" name="AutoShape 14" descr="BLDC motor use cases.">
            <a:extLst>
              <a:ext uri="{FF2B5EF4-FFF2-40B4-BE49-F238E27FC236}">
                <a16:creationId xmlns:a16="http://schemas.microsoft.com/office/drawing/2014/main" id="{A0F08ECF-883C-054A-988E-E187F56234A5}"/>
              </a:ext>
            </a:extLst>
          </p:cNvPr>
          <p:cNvSpPr>
            <a:spLocks noChangeAspect="1" noChangeArrowheads="1"/>
          </p:cNvSpPr>
          <p:nvPr/>
        </p:nvSpPr>
        <p:spPr bwMode="auto">
          <a:xfrm>
            <a:off x="2643188" y="1714500"/>
            <a:ext cx="6905625" cy="3429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Tree>
    <p:extLst>
      <p:ext uri="{BB962C8B-B14F-4D97-AF65-F5344CB8AC3E}">
        <p14:creationId xmlns:p14="http://schemas.microsoft.com/office/powerpoint/2010/main" val="3028340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90F33-DEA7-4134-A5A0-56B541272E18}"/>
              </a:ext>
            </a:extLst>
          </p:cNvPr>
          <p:cNvSpPr>
            <a:spLocks noGrp="1"/>
          </p:cNvSpPr>
          <p:nvPr>
            <p:ph type="title"/>
          </p:nvPr>
        </p:nvSpPr>
        <p:spPr>
          <a:xfrm>
            <a:off x="640080" y="329184"/>
            <a:ext cx="6894576" cy="1783080"/>
          </a:xfrm>
        </p:spPr>
        <p:txBody>
          <a:bodyPr anchor="b">
            <a:normAutofit/>
          </a:bodyPr>
          <a:lstStyle/>
          <a:p>
            <a:r>
              <a:rPr lang="ro-RO" sz="4000" dirty="0">
                <a:latin typeface="Times New Roman" panose="02020603050405020304" pitchFamily="18" charset="0"/>
                <a:cs typeface="Times New Roman" panose="02020603050405020304" pitchFamily="18" charset="0"/>
              </a:rPr>
              <a:t>Echipamente Utilizate</a:t>
            </a:r>
          </a:p>
        </p:txBody>
      </p:sp>
      <p:sp>
        <p:nvSpPr>
          <p:cNvPr id="30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6A3FE0-38A4-C924-30C5-C631D6738A64}"/>
              </a:ext>
            </a:extLst>
          </p:cNvPr>
          <p:cNvSpPr>
            <a:spLocks noGrp="1"/>
          </p:cNvSpPr>
          <p:nvPr>
            <p:ph idx="1"/>
          </p:nvPr>
        </p:nvSpPr>
        <p:spPr>
          <a:xfrm>
            <a:off x="640080" y="2706624"/>
            <a:ext cx="6894576" cy="3483864"/>
          </a:xfrm>
        </p:spPr>
        <p:txBody>
          <a:bodyPr>
            <a:normAutofit/>
          </a:bodyPr>
          <a:lstStyle/>
          <a:p>
            <a:pPr>
              <a:lnSpc>
                <a:spcPct val="100000"/>
              </a:lnSpc>
            </a:pPr>
            <a:r>
              <a:rPr lang="ro-RO" sz="2000" b="1" dirty="0">
                <a:latin typeface="Times New Roman" panose="02020603050405020304" pitchFamily="18" charset="0"/>
                <a:cs typeface="Times New Roman" panose="02020603050405020304" pitchFamily="18" charset="0"/>
              </a:rPr>
              <a:t>Motorul BLDC – Nanotec DF45L024048-A2:</a:t>
            </a:r>
          </a:p>
          <a:p>
            <a:pPr marL="0" marR="0" lvl="0" indent="0" defTabSz="914400" rtl="0" eaLnBrk="0" fontAlgn="base" latinLnBrk="0" hangingPunct="0">
              <a:lnSpc>
                <a:spcPct val="100000"/>
              </a:lnSpc>
              <a:spcBef>
                <a:spcPct val="0"/>
              </a:spcBef>
              <a:spcAft>
                <a:spcPct val="0"/>
              </a:spcAft>
              <a:buClrTx/>
              <a:buSzTx/>
              <a:buNone/>
              <a:tabLst/>
            </a:pPr>
            <a:r>
              <a:rPr lang="en-US" sz="2000" dirty="0">
                <a:latin typeface="Times New Roman" panose="02020603050405020304" pitchFamily="18" charset="0"/>
                <a:cs typeface="Times New Roman" panose="02020603050405020304" pitchFamily="18" charset="0"/>
              </a:rPr>
              <a:t>- </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Tensiune nominală: 24 V</a:t>
            </a:r>
          </a:p>
          <a:p>
            <a:pPr marL="0" marR="0" lvl="0" indent="0" defTabSz="914400" rtl="0" eaLnBrk="0" fontAlgn="base" latinLnBrk="0" hangingPunct="0">
              <a:lnSpc>
                <a:spcPct val="100000"/>
              </a:lnSpc>
              <a:spcBef>
                <a:spcPct val="0"/>
              </a:spcBef>
              <a:spcAft>
                <a:spcPct val="0"/>
              </a:spcAft>
              <a:buClrTx/>
              <a:buSzTx/>
              <a:buNone/>
              <a:tabLst/>
            </a:pPr>
            <a:r>
              <a:rPr kumimoji="0" lang="en-US" altLang="ro-RO" sz="200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Curent nominal: </a:t>
            </a:r>
            <a:r>
              <a:rPr lang="ro-RO" altLang="ro-RO" sz="2000" dirty="0">
                <a:latin typeface="Times New Roman" panose="02020603050405020304" pitchFamily="18" charset="0"/>
                <a:cs typeface="Times New Roman" panose="02020603050405020304" pitchFamily="18" charset="0"/>
              </a:rPr>
              <a:t>3.26</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 A</a:t>
            </a:r>
          </a:p>
          <a:p>
            <a:pPr marL="0" marR="0" lvl="0" indent="0" defTabSz="914400" rtl="0" eaLnBrk="0" fontAlgn="base" latinLnBrk="0" hangingPunct="0">
              <a:lnSpc>
                <a:spcPct val="100000"/>
              </a:lnSpc>
              <a:spcBef>
                <a:spcPct val="0"/>
              </a:spcBef>
              <a:spcAft>
                <a:spcPct val="0"/>
              </a:spcAft>
              <a:buClrTx/>
              <a:buSzTx/>
              <a:buNone/>
              <a:tabLst/>
            </a:pPr>
            <a:r>
              <a:rPr kumimoji="0" lang="en-US" altLang="ro-RO" sz="200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Viteză nominală: 4840 RPM</a:t>
            </a:r>
          </a:p>
          <a:p>
            <a:pPr marL="0" marR="0" lvl="0" indent="0" defTabSz="914400" rtl="0" eaLnBrk="0" fontAlgn="base" latinLnBrk="0" hangingPunct="0">
              <a:lnSpc>
                <a:spcPct val="100000"/>
              </a:lnSpc>
              <a:spcBef>
                <a:spcPct val="0"/>
              </a:spcBef>
              <a:spcAft>
                <a:spcPct val="0"/>
              </a:spcAft>
              <a:buClrTx/>
              <a:buSzTx/>
              <a:buNone/>
              <a:tabLst/>
            </a:pPr>
            <a:r>
              <a:rPr kumimoji="0" lang="en-US" altLang="ro-RO" sz="200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Putere nominală: </a:t>
            </a:r>
            <a:r>
              <a:rPr lang="ro-RO" altLang="ro-RO" sz="2000" dirty="0">
                <a:latin typeface="Times New Roman" panose="02020603050405020304" pitchFamily="18" charset="0"/>
                <a:cs typeface="Times New Roman" panose="02020603050405020304" pitchFamily="18" charset="0"/>
              </a:rPr>
              <a:t>65</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 W</a:t>
            </a:r>
          </a:p>
          <a:p>
            <a:pPr marL="0" marR="0" lvl="0" indent="0" defTabSz="914400" rtl="0" eaLnBrk="0" fontAlgn="base" latinLnBrk="0" hangingPunct="0">
              <a:lnSpc>
                <a:spcPct val="100000"/>
              </a:lnSpc>
              <a:spcBef>
                <a:spcPct val="0"/>
              </a:spcBef>
              <a:spcAft>
                <a:spcPct val="0"/>
              </a:spcAft>
              <a:buClrTx/>
              <a:buSzTx/>
              <a:buNone/>
              <a:tabLst/>
            </a:pPr>
            <a:r>
              <a:rPr kumimoji="0" lang="en-US" altLang="ro-RO" sz="2000"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ro-RO" altLang="ro-RO" sz="2000" i="0" u="none" strike="noStrike" cap="none" normalizeH="0" baseline="0" dirty="0">
                <a:ln>
                  <a:noFill/>
                </a:ln>
                <a:effectLst/>
                <a:latin typeface="Times New Roman" panose="02020603050405020304" pitchFamily="18" charset="0"/>
                <a:cs typeface="Times New Roman" panose="02020603050405020304" pitchFamily="18" charset="0"/>
              </a:rPr>
              <a:t>Număr de poli: 8 poli </a:t>
            </a:r>
          </a:p>
          <a:p>
            <a:pPr marL="0" indent="0">
              <a:buNone/>
            </a:pPr>
            <a:endParaRPr lang="ro-RO" sz="2200" dirty="0"/>
          </a:p>
        </p:txBody>
      </p:sp>
      <p:pic>
        <p:nvPicPr>
          <p:cNvPr id="3074" name="Picture 2" descr="Un motor BLDC.">
            <a:extLst>
              <a:ext uri="{FF2B5EF4-FFF2-40B4-BE49-F238E27FC236}">
                <a16:creationId xmlns:a16="http://schemas.microsoft.com/office/drawing/2014/main" id="{B76BFC26-067B-005F-1F8D-97141FDACF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59127" y="4079193"/>
            <a:ext cx="2405353" cy="21762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B8F318E-B489-B689-D669-C088F330CA9E}"/>
              </a:ext>
            </a:extLst>
          </p:cNvPr>
          <p:cNvSpPr>
            <a:spLocks noChangeArrowheads="1"/>
          </p:cNvSpPr>
          <p:nvPr/>
        </p:nvSpPr>
        <p:spPr bwMode="auto">
          <a:xfrm>
            <a:off x="1378226" y="2942846"/>
            <a:ext cx="3988904" cy="87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1CFA764-D0C3-511E-B96A-90D04DE346EE}"/>
              </a:ext>
            </a:extLst>
          </p:cNvPr>
          <p:cNvPicPr>
            <a:picLocks noChangeAspect="1"/>
          </p:cNvPicPr>
          <p:nvPr/>
        </p:nvPicPr>
        <p:blipFill>
          <a:blip r:embed="rId4"/>
          <a:stretch>
            <a:fillRect/>
          </a:stretch>
        </p:blipFill>
        <p:spPr>
          <a:xfrm>
            <a:off x="8968153" y="355999"/>
            <a:ext cx="2256795" cy="2643319"/>
          </a:xfrm>
          <a:prstGeom prst="rect">
            <a:avLst/>
          </a:prstGeom>
        </p:spPr>
      </p:pic>
    </p:spTree>
    <p:extLst>
      <p:ext uri="{BB962C8B-B14F-4D97-AF65-F5344CB8AC3E}">
        <p14:creationId xmlns:p14="http://schemas.microsoft.com/office/powerpoint/2010/main" val="69426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67FF-387D-841F-D44F-52FAAE74487F}"/>
              </a:ext>
            </a:extLst>
          </p:cNvPr>
          <p:cNvSpPr>
            <a:spLocks noGrp="1"/>
          </p:cNvSpPr>
          <p:nvPr>
            <p:ph type="title"/>
          </p:nvPr>
        </p:nvSpPr>
        <p:spPr>
          <a:xfrm>
            <a:off x="761839" y="639313"/>
            <a:ext cx="6574876" cy="1668302"/>
          </a:xfrm>
        </p:spPr>
        <p:txBody>
          <a:bodyPr anchor="t">
            <a:normAutofit/>
          </a:bodyPr>
          <a:lstStyle/>
          <a:p>
            <a:pPr algn="ctr"/>
            <a:r>
              <a:rPr lang="en-US" sz="3200" dirty="0">
                <a:latin typeface="Times New Roman" panose="02020603050405020304" pitchFamily="18" charset="0"/>
                <a:cs typeface="Times New Roman" panose="02020603050405020304" pitchFamily="18" charset="0"/>
              </a:rPr>
              <a:t> </a:t>
            </a:r>
            <a:r>
              <a:rPr lang="ro-RO" sz="4000" b="1" dirty="0">
                <a:latin typeface="Times New Roman" panose="02020603050405020304" pitchFamily="18" charset="0"/>
                <a:cs typeface="Times New Roman" panose="02020603050405020304" pitchFamily="18" charset="0"/>
              </a:rPr>
              <a:t>Placa de dezvoltare LAUNCHXL - F28379D:</a:t>
            </a:r>
            <a:endParaRPr lang="ro-RO" sz="4000" dirty="0">
              <a:latin typeface="Times New Roman" panose="02020603050405020304" pitchFamily="18" charset="0"/>
              <a:cs typeface="Times New Roman" panose="02020603050405020304" pitchFamily="18" charset="0"/>
            </a:endParaRPr>
          </a:p>
        </p:txBody>
      </p:sp>
      <p:cxnSp>
        <p:nvCxnSpPr>
          <p:cNvPr id="1051" name="Straight Connector 105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9FB2CF-7A91-7E07-1ABC-C96AF44B418C}"/>
              </a:ext>
            </a:extLst>
          </p:cNvPr>
          <p:cNvSpPr>
            <a:spLocks noGrp="1"/>
          </p:cNvSpPr>
          <p:nvPr>
            <p:ph idx="1"/>
          </p:nvPr>
        </p:nvSpPr>
        <p:spPr>
          <a:xfrm>
            <a:off x="419548" y="2097742"/>
            <a:ext cx="5873676" cy="4453666"/>
          </a:xfrm>
        </p:spPr>
        <p:txBody>
          <a:bodyPr>
            <a:normAutofit/>
          </a:bodyPr>
          <a:lstStyle/>
          <a:p>
            <a:pPr algn="just">
              <a:lnSpc>
                <a:spcPct val="100000"/>
              </a:lnSpc>
            </a:pPr>
            <a:r>
              <a:rPr lang="en-US" sz="2000" b="1" dirty="0" err="1">
                <a:latin typeface="Times New Roman" panose="02020603050405020304" pitchFamily="18" charset="0"/>
                <a:cs typeface="Times New Roman" panose="02020603050405020304" pitchFamily="18" charset="0"/>
              </a:rPr>
              <a:t>Caracteristici</a:t>
            </a:r>
            <a:r>
              <a:rPr lang="en-US" sz="2000" b="1" dirty="0">
                <a:latin typeface="Times New Roman" panose="02020603050405020304" pitchFamily="18" charset="0"/>
                <a:cs typeface="Times New Roman" panose="02020603050405020304" pitchFamily="18" charset="0"/>
              </a:rPr>
              <a:t>: </a:t>
            </a:r>
          </a:p>
          <a:p>
            <a:pPr marL="0" indent="0" algn="just">
              <a:lnSpc>
                <a:spcPct val="100000"/>
              </a:lnSpc>
              <a:buNone/>
            </a:pPr>
            <a:r>
              <a:rPr lang="es-ES" sz="2000" dirty="0" err="1">
                <a:latin typeface="Times New Roman" panose="02020603050405020304" pitchFamily="18" charset="0"/>
                <a:cs typeface="Times New Roman" panose="02020603050405020304" pitchFamily="18" charset="0"/>
              </a:rPr>
              <a:t>Frecvență</a:t>
            </a:r>
            <a:r>
              <a:rPr lang="es-ES" sz="2000" dirty="0">
                <a:latin typeface="Times New Roman" panose="02020603050405020304" pitchFamily="18" charset="0"/>
                <a:cs typeface="Times New Roman" panose="02020603050405020304" pitchFamily="18" charset="0"/>
              </a:rPr>
              <a:t> de </a:t>
            </a:r>
            <a:r>
              <a:rPr lang="es-ES" sz="2000" dirty="0" err="1">
                <a:latin typeface="Times New Roman" panose="02020603050405020304" pitchFamily="18" charset="0"/>
                <a:cs typeface="Times New Roman" panose="02020603050405020304" pitchFamily="18" charset="0"/>
              </a:rPr>
              <a:t>până</a:t>
            </a:r>
            <a:r>
              <a:rPr lang="es-ES" sz="2000" dirty="0">
                <a:latin typeface="Times New Roman" panose="02020603050405020304" pitchFamily="18" charset="0"/>
                <a:cs typeface="Times New Roman" panose="02020603050405020304" pitchFamily="18" charset="0"/>
              </a:rPr>
              <a:t> la 200 MHz</a:t>
            </a:r>
          </a:p>
          <a:p>
            <a:pPr marL="0" indent="0" algn="just">
              <a:lnSpc>
                <a:spcPct val="100000"/>
              </a:lnSpc>
              <a:buNone/>
            </a:pPr>
            <a:r>
              <a:rPr lang="ro-RO" sz="2000" dirty="0">
                <a:latin typeface="Times New Roman" panose="02020603050405020304" pitchFamily="18" charset="0"/>
                <a:cs typeface="Times New Roman" panose="02020603050405020304" pitchFamily="18" charset="0"/>
              </a:rPr>
              <a:t>Memorie flash de 1 MB și RAM de 204 KB</a:t>
            </a:r>
            <a:endParaRPr 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sz="2000" dirty="0" err="1">
                <a:latin typeface="Times New Roman" panose="02020603050405020304" pitchFamily="18" charset="0"/>
                <a:cs typeface="Times New Roman" panose="02020603050405020304" pitchFamily="18" charset="0"/>
              </a:rPr>
              <a:t>Integrare</a:t>
            </a:r>
            <a:r>
              <a:rPr lang="en-US" sz="2000" dirty="0">
                <a:latin typeface="Times New Roman" panose="02020603050405020304" pitchFamily="18" charset="0"/>
                <a:cs typeface="Times New Roman" panose="02020603050405020304" pitchFamily="18" charset="0"/>
              </a:rPr>
              <a:t> dual-core </a:t>
            </a:r>
            <a:r>
              <a:rPr lang="en-US" sz="2000" dirty="0" err="1">
                <a:latin typeface="Times New Roman" panose="02020603050405020304" pitchFamily="18" charset="0"/>
                <a:cs typeface="Times New Roman" panose="02020603050405020304" pitchFamily="18" charset="0"/>
              </a:rPr>
              <a:t>pentru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rularea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simultană</a:t>
            </a: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sarcinilor</a:t>
            </a:r>
            <a:endParaRPr lang="ro-RO" sz="2000" dirty="0">
              <a:latin typeface="Times New Roman" panose="02020603050405020304" pitchFamily="18" charset="0"/>
              <a:cs typeface="Times New Roman" panose="02020603050405020304" pitchFamily="18" charset="0"/>
            </a:endParaRPr>
          </a:p>
          <a:p>
            <a:pPr algn="just">
              <a:lnSpc>
                <a:spcPct val="100000"/>
              </a:lnSpc>
            </a:pPr>
            <a:r>
              <a:rPr lang="ro-RO" sz="2000" b="1" dirty="0">
                <a:latin typeface="Times New Roman" panose="02020603050405020304" pitchFamily="18" charset="0"/>
                <a:cs typeface="Times New Roman" panose="02020603050405020304" pitchFamily="18" charset="0"/>
              </a:rPr>
              <a:t>Periferice:</a:t>
            </a:r>
          </a:p>
          <a:p>
            <a:pPr marL="0" indent="0" algn="just">
              <a:lnSpc>
                <a:spcPct val="100000"/>
              </a:lnSpc>
              <a:buNone/>
            </a:pPr>
            <a:r>
              <a:rPr lang="ro-RO" sz="2000" dirty="0">
                <a:latin typeface="Times New Roman" panose="02020603050405020304" pitchFamily="18" charset="0"/>
                <a:cs typeface="Times New Roman" panose="02020603050405020304" pitchFamily="18" charset="0"/>
              </a:rPr>
              <a:t>Multiple canale ADC</a:t>
            </a:r>
          </a:p>
          <a:p>
            <a:pPr marL="0" indent="0" algn="just">
              <a:lnSpc>
                <a:spcPct val="100000"/>
              </a:lnSpc>
              <a:buNone/>
            </a:pPr>
            <a:r>
              <a:rPr lang="ro-RO" sz="2000" dirty="0">
                <a:latin typeface="Times New Roman" panose="02020603050405020304" pitchFamily="18" charset="0"/>
                <a:cs typeface="Times New Roman" panose="02020603050405020304" pitchFamily="18" charset="0"/>
              </a:rPr>
              <a:t>ePWM (Enhanced Pulse Width Modulation)</a:t>
            </a:r>
          </a:p>
          <a:p>
            <a:pPr marL="0" indent="0" algn="just">
              <a:lnSpc>
                <a:spcPct val="100000"/>
              </a:lnSpc>
              <a:buNone/>
            </a:pPr>
            <a:r>
              <a:rPr lang="ro-RO" sz="2000" dirty="0">
                <a:latin typeface="Times New Roman" panose="02020603050405020304" pitchFamily="18" charset="0"/>
                <a:cs typeface="Times New Roman" panose="02020603050405020304" pitchFamily="18" charset="0"/>
              </a:rPr>
              <a:t>eCAP (Enhanced Capture) </a:t>
            </a:r>
            <a:endParaRPr lang="en-US" sz="2000" dirty="0">
              <a:latin typeface="Times New Roman" panose="02020603050405020304" pitchFamily="18" charset="0"/>
              <a:cs typeface="Times New Roman" panose="02020603050405020304" pitchFamily="18" charset="0"/>
            </a:endParaRPr>
          </a:p>
          <a:p>
            <a:pPr algn="just">
              <a:lnSpc>
                <a:spcPct val="100000"/>
              </a:lnSpc>
            </a:pPr>
            <a:r>
              <a:rPr lang="it-IT" sz="2000" b="1" dirty="0">
                <a:latin typeface="Times New Roman" panose="02020603050405020304" pitchFamily="18" charset="0"/>
                <a:cs typeface="Times New Roman" panose="02020603050405020304" pitchFamily="18" charset="0"/>
              </a:rPr>
              <a:t>Interfețe de Comunicare: </a:t>
            </a:r>
            <a:endParaRPr lang="ro-RO" sz="2000" b="1" dirty="0">
              <a:latin typeface="Times New Roman" panose="02020603050405020304" pitchFamily="18" charset="0"/>
              <a:cs typeface="Times New Roman" panose="02020603050405020304" pitchFamily="18" charset="0"/>
            </a:endParaRPr>
          </a:p>
          <a:p>
            <a:pPr marL="0" indent="0" algn="just">
              <a:lnSpc>
                <a:spcPct val="100000"/>
              </a:lnSpc>
              <a:buNone/>
            </a:pPr>
            <a:r>
              <a:rPr lang="it-IT" sz="2000" dirty="0">
                <a:latin typeface="Times New Roman" panose="02020603050405020304" pitchFamily="18" charset="0"/>
                <a:cs typeface="Times New Roman" panose="02020603050405020304" pitchFamily="18" charset="0"/>
              </a:rPr>
              <a:t>CAN, SPI, I2C, UART, SCI</a:t>
            </a:r>
          </a:p>
          <a:p>
            <a:pPr marL="0" indent="0" algn="just">
              <a:buNone/>
            </a:pPr>
            <a:endParaRPr lang="en-US" sz="1100" dirty="0">
              <a:latin typeface="Times New Roman" panose="02020603050405020304" pitchFamily="18" charset="0"/>
              <a:cs typeface="Times New Roman" panose="02020603050405020304" pitchFamily="18" charset="0"/>
            </a:endParaRPr>
          </a:p>
          <a:p>
            <a:pPr marL="0" indent="0">
              <a:buNone/>
            </a:pPr>
            <a:endParaRPr lang="ro-RO" sz="1100" dirty="0">
              <a:latin typeface="Times New Roman" panose="02020603050405020304" pitchFamily="18" charset="0"/>
              <a:cs typeface="Times New Roman" panose="02020603050405020304" pitchFamily="18" charset="0"/>
            </a:endParaRPr>
          </a:p>
        </p:txBody>
      </p:sp>
      <p:pic>
        <p:nvPicPr>
          <p:cNvPr id="1028" name="Picture 4" descr="LAUNCHXL-F28379D F28379D LaunchPad™ development kit for C2000™ Delfino™ MCU angled board image">
            <a:extLst>
              <a:ext uri="{FF2B5EF4-FFF2-40B4-BE49-F238E27FC236}">
                <a16:creationId xmlns:a16="http://schemas.microsoft.com/office/drawing/2014/main" id="{F3099760-C2A4-D6F8-3ACD-0A5EF1F982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8292" y="1928767"/>
            <a:ext cx="5334160" cy="300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3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CA289-71C4-7B0B-D008-ACE3E1BE2C25}"/>
              </a:ext>
            </a:extLst>
          </p:cNvPr>
          <p:cNvSpPr>
            <a:spLocks noGrp="1"/>
          </p:cNvSpPr>
          <p:nvPr>
            <p:ph type="title"/>
          </p:nvPr>
        </p:nvSpPr>
        <p:spPr>
          <a:xfrm>
            <a:off x="572493" y="238539"/>
            <a:ext cx="11018520" cy="1434415"/>
          </a:xfrm>
        </p:spPr>
        <p:txBody>
          <a:bodyPr anchor="b">
            <a:normAutofit/>
          </a:bodyPr>
          <a:lstStyle/>
          <a:p>
            <a:r>
              <a:rPr lang="en-US" sz="5400">
                <a:latin typeface="Times New Roman" panose="02020603050405020304" pitchFamily="18" charset="0"/>
                <a:cs typeface="Times New Roman" panose="02020603050405020304" pitchFamily="18" charset="0"/>
              </a:rPr>
              <a:t> </a:t>
            </a:r>
            <a:r>
              <a:rPr lang="ro-RO" sz="5400">
                <a:latin typeface="Times New Roman" panose="02020603050405020304" pitchFamily="18" charset="0"/>
                <a:cs typeface="Times New Roman" panose="02020603050405020304" pitchFamily="18" charset="0"/>
              </a:rPr>
              <a:t>Invertorul BOOSTXL-DRV8305EVM</a:t>
            </a:r>
          </a:p>
        </p:txBody>
      </p:sp>
      <p:sp>
        <p:nvSpPr>
          <p:cNvPr id="206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B1C5FB-848A-34AB-89A5-D3D0086B7C5F}"/>
              </a:ext>
            </a:extLst>
          </p:cNvPr>
          <p:cNvSpPr>
            <a:spLocks noGrp="1"/>
          </p:cNvSpPr>
          <p:nvPr>
            <p:ph idx="1"/>
          </p:nvPr>
        </p:nvSpPr>
        <p:spPr>
          <a:xfrm>
            <a:off x="572493" y="2071316"/>
            <a:ext cx="6713552" cy="4119172"/>
          </a:xfrm>
        </p:spPr>
        <p:txBody>
          <a:bodyPr anchor="t">
            <a:normAutofit/>
          </a:bodyPr>
          <a:lstStyle/>
          <a:p>
            <a:r>
              <a:rPr lang="en-US" sz="2000" b="1" dirty="0" err="1">
                <a:latin typeface="Times New Roman" panose="02020603050405020304" pitchFamily="18" charset="0"/>
                <a:cs typeface="Times New Roman" panose="02020603050405020304" pitchFamily="18" charset="0"/>
              </a:rPr>
              <a:t>Caracteristici</a:t>
            </a:r>
            <a:r>
              <a:rPr lang="en-US"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r>
              <a:rPr lang="ro-RO"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Convertor DC-AC </a:t>
            </a:r>
            <a:r>
              <a:rPr lang="en-US" sz="2000" dirty="0" err="1">
                <a:latin typeface="Times New Roman" panose="02020603050405020304" pitchFamily="18" charset="0"/>
                <a:cs typeface="Times New Roman" panose="02020603050405020304" pitchFamily="18" charset="0"/>
              </a:rPr>
              <a:t>pentru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controlul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eficient</a:t>
            </a:r>
            <a:r>
              <a:rPr lang="en-US" sz="2000" dirty="0">
                <a:latin typeface="Times New Roman" panose="02020603050405020304" pitchFamily="18" charset="0"/>
                <a:cs typeface="Times New Roman" panose="02020603050405020304" pitchFamily="18" charset="0"/>
              </a:rPr>
              <a:t> al </a:t>
            </a:r>
            <a:r>
              <a:rPr lang="en-US" sz="2000" dirty="0" err="1">
                <a:latin typeface="Times New Roman" panose="02020603050405020304" pitchFamily="18" charset="0"/>
                <a:cs typeface="Times New Roman" panose="02020603050405020304" pitchFamily="18" charset="0"/>
              </a:rPr>
              <a:t>motoarelor</a:t>
            </a:r>
            <a:r>
              <a:rPr lang="en-US" sz="2000" dirty="0">
                <a:latin typeface="Times New Roman" panose="02020603050405020304" pitchFamily="18" charset="0"/>
                <a:cs typeface="Times New Roman" panose="02020603050405020304" pitchFamily="18" charset="0"/>
              </a:rPr>
              <a:t> BLDC</a:t>
            </a:r>
          </a:p>
          <a:p>
            <a:pPr marL="0" indent="0">
              <a:buNone/>
            </a:pPr>
            <a:r>
              <a:rPr lang="ro-RO" sz="2000" dirty="0">
                <a:latin typeface="Times New Roman" panose="02020603050405020304" pitchFamily="18" charset="0"/>
                <a:cs typeface="Times New Roman" panose="02020603050405020304" pitchFamily="18" charset="0"/>
              </a:rPr>
              <a:t>-Suportă tensiuni de până la 45 V și curenți de până la 15 A</a:t>
            </a:r>
            <a:endParaRPr lang="en-US" sz="2000" dirty="0">
              <a:latin typeface="Times New Roman" panose="02020603050405020304" pitchFamily="18" charset="0"/>
              <a:cs typeface="Times New Roman" panose="02020603050405020304" pitchFamily="18" charset="0"/>
            </a:endParaRPr>
          </a:p>
          <a:p>
            <a:pPr marL="0" indent="0">
              <a:buNone/>
            </a:pPr>
            <a:r>
              <a:rPr lang="ro-RO"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Protecții</a:t>
            </a:r>
            <a:r>
              <a:rPr lang="en-US" sz="2000" dirty="0">
                <a:latin typeface="Times New Roman" panose="02020603050405020304" pitchFamily="18" charset="0"/>
                <a:cs typeface="Times New Roman" panose="02020603050405020304" pitchFamily="18" charset="0"/>
              </a:rPr>
              <a:t> la </a:t>
            </a:r>
            <a:r>
              <a:rPr lang="en-US" sz="2000" dirty="0" err="1">
                <a:latin typeface="Times New Roman" panose="02020603050405020304" pitchFamily="18" charset="0"/>
                <a:cs typeface="Times New Roman" panose="02020603050405020304" pitchFamily="18" charset="0"/>
              </a:rPr>
              <a:t>supratensiune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supracurent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supratemperatură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subvoltaj</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a:t>
            </a:r>
            <a:endParaRPr lang="ro-RO" sz="2000" dirty="0">
              <a:latin typeface="Times New Roman" panose="02020603050405020304" pitchFamily="18" charset="0"/>
              <a:cs typeface="Times New Roman" panose="02020603050405020304" pitchFamily="18" charset="0"/>
            </a:endParaRPr>
          </a:p>
        </p:txBody>
      </p:sp>
      <p:pic>
        <p:nvPicPr>
          <p:cNvPr id="2050" name="Picture 2" descr="BOOSTXL-DRV8305EVM DRV8305N Modulul de evaluare BoosterPack cu motor trifazic de acţionare imagine placă unghiulară">
            <a:extLst>
              <a:ext uri="{FF2B5EF4-FFF2-40B4-BE49-F238E27FC236}">
                <a16:creationId xmlns:a16="http://schemas.microsoft.com/office/drawing/2014/main" id="{5D560FE6-106F-0302-43DA-B7CF2D9B38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64" r="25320" b="-2"/>
          <a:stretch/>
        </p:blipFill>
        <p:spPr bwMode="auto">
          <a:xfrm>
            <a:off x="7675685" y="2093976"/>
            <a:ext cx="3941037" cy="409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31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4A8A2-5011-FBDD-0201-B1A58B3A742E}"/>
              </a:ext>
            </a:extLst>
          </p:cNvPr>
          <p:cNvSpPr>
            <a:spLocks noGrp="1"/>
          </p:cNvSpPr>
          <p:nvPr>
            <p:ph type="title"/>
          </p:nvPr>
        </p:nvSpPr>
        <p:spPr>
          <a:xfrm>
            <a:off x="154453" y="458029"/>
            <a:ext cx="4368602" cy="1956841"/>
          </a:xfrm>
        </p:spPr>
        <p:txBody>
          <a:bodyPr anchor="b">
            <a:normAutofit/>
          </a:bodyPr>
          <a:lstStyle/>
          <a:p>
            <a:pPr algn="ctr"/>
            <a:r>
              <a:rPr lang="ro-RO" sz="4000" dirty="0">
                <a:latin typeface="Times New Roman" panose="02020603050405020304" pitchFamily="18" charset="0"/>
                <a:cs typeface="Times New Roman" panose="02020603050405020304" pitchFamily="18" charset="0"/>
              </a:rPr>
              <a:t>Montajul realizat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F1B547-7EB8-4B7D-9DE7-B00BD0A411E9}"/>
              </a:ext>
            </a:extLst>
          </p:cNvPr>
          <p:cNvSpPr>
            <a:spLocks noGrp="1"/>
          </p:cNvSpPr>
          <p:nvPr>
            <p:ph idx="1"/>
          </p:nvPr>
        </p:nvSpPr>
        <p:spPr>
          <a:xfrm>
            <a:off x="640080" y="2872899"/>
            <a:ext cx="4243589" cy="3320668"/>
          </a:xfrm>
        </p:spPr>
        <p:txBody>
          <a:bodyPr>
            <a:normAutofit/>
          </a:bodyPr>
          <a:lstStyle/>
          <a:p>
            <a:pPr marL="0" indent="0">
              <a:buNone/>
            </a:pPr>
            <a:r>
              <a:rPr lang="ro-RO" sz="2200" dirty="0"/>
              <a:t> </a:t>
            </a:r>
          </a:p>
        </p:txBody>
      </p:sp>
      <p:pic>
        <p:nvPicPr>
          <p:cNvPr id="7" name="Picture 6" descr="A machine with wires and a digital clock&#10;&#10;Description automatically generated with medium confidence">
            <a:extLst>
              <a:ext uri="{FF2B5EF4-FFF2-40B4-BE49-F238E27FC236}">
                <a16:creationId xmlns:a16="http://schemas.microsoft.com/office/drawing/2014/main" id="{C961C7CB-2508-880E-26DD-25EDDB691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508" y="1023383"/>
            <a:ext cx="7113999" cy="5335499"/>
          </a:xfrm>
          <a:prstGeom prst="rect">
            <a:avLst/>
          </a:prstGeom>
        </p:spPr>
      </p:pic>
      <p:sp>
        <p:nvSpPr>
          <p:cNvPr id="4" name="Content Placeholder 2">
            <a:extLst>
              <a:ext uri="{FF2B5EF4-FFF2-40B4-BE49-F238E27FC236}">
                <a16:creationId xmlns:a16="http://schemas.microsoft.com/office/drawing/2014/main" id="{F1D0D049-219E-0027-2D23-AD488A370445}"/>
              </a:ext>
            </a:extLst>
          </p:cNvPr>
          <p:cNvSpPr txBox="1">
            <a:spLocks/>
          </p:cNvSpPr>
          <p:nvPr/>
        </p:nvSpPr>
        <p:spPr>
          <a:xfrm>
            <a:off x="572493" y="4070335"/>
            <a:ext cx="1713507" cy="4654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t>
            </a:r>
            <a:endParaRPr lang="ro-RO" sz="2000"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BC5C88D-F7BB-E6AF-6072-FD3CE17D1F67}"/>
              </a:ext>
            </a:extLst>
          </p:cNvPr>
          <p:cNvSpPr txBox="1">
            <a:spLocks/>
          </p:cNvSpPr>
          <p:nvPr/>
        </p:nvSpPr>
        <p:spPr>
          <a:xfrm>
            <a:off x="2999662" y="4958018"/>
            <a:ext cx="1713507" cy="46544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Alimentarea motorului</a:t>
            </a:r>
          </a:p>
        </p:txBody>
      </p:sp>
      <p:sp>
        <p:nvSpPr>
          <p:cNvPr id="6" name="Content Placeholder 2">
            <a:extLst>
              <a:ext uri="{FF2B5EF4-FFF2-40B4-BE49-F238E27FC236}">
                <a16:creationId xmlns:a16="http://schemas.microsoft.com/office/drawing/2014/main" id="{CB514292-A0C3-9488-7521-E25285ED83C0}"/>
              </a:ext>
            </a:extLst>
          </p:cNvPr>
          <p:cNvSpPr txBox="1">
            <a:spLocks/>
          </p:cNvSpPr>
          <p:nvPr/>
        </p:nvSpPr>
        <p:spPr>
          <a:xfrm>
            <a:off x="8189819" y="6394485"/>
            <a:ext cx="1976157" cy="46544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 </a:t>
            </a:r>
            <a:r>
              <a:rPr lang="ro-RO" sz="2600" b="1" dirty="0">
                <a:latin typeface="Times New Roman" panose="02020603050405020304" pitchFamily="18" charset="0"/>
                <a:cs typeface="Times New Roman" panose="02020603050405020304" pitchFamily="18" charset="0"/>
              </a:rPr>
              <a:t>Achiziția semnalelor senzorilor Hall</a:t>
            </a:r>
          </a:p>
        </p:txBody>
      </p:sp>
      <p:sp>
        <p:nvSpPr>
          <p:cNvPr id="8" name="Content Placeholder 2">
            <a:extLst>
              <a:ext uri="{FF2B5EF4-FFF2-40B4-BE49-F238E27FC236}">
                <a16:creationId xmlns:a16="http://schemas.microsoft.com/office/drawing/2014/main" id="{A8C25C9D-4979-5167-58B7-F13C1CD293E4}"/>
              </a:ext>
            </a:extLst>
          </p:cNvPr>
          <p:cNvSpPr txBox="1">
            <a:spLocks/>
          </p:cNvSpPr>
          <p:nvPr/>
        </p:nvSpPr>
        <p:spPr>
          <a:xfrm>
            <a:off x="6535415" y="6392552"/>
            <a:ext cx="1713507" cy="46544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Alimentarea senzorilor Hall</a:t>
            </a:r>
          </a:p>
        </p:txBody>
      </p:sp>
      <p:sp>
        <p:nvSpPr>
          <p:cNvPr id="10" name="Content Placeholder 2">
            <a:extLst>
              <a:ext uri="{FF2B5EF4-FFF2-40B4-BE49-F238E27FC236}">
                <a16:creationId xmlns:a16="http://schemas.microsoft.com/office/drawing/2014/main" id="{48E85908-90E4-1C65-9A8F-172504B43676}"/>
              </a:ext>
            </a:extLst>
          </p:cNvPr>
          <p:cNvSpPr txBox="1">
            <a:spLocks/>
          </p:cNvSpPr>
          <p:nvPr/>
        </p:nvSpPr>
        <p:spPr>
          <a:xfrm>
            <a:off x="2886774" y="5467014"/>
            <a:ext cx="1713507" cy="46544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Alimentarea intertorului</a:t>
            </a:r>
          </a:p>
        </p:txBody>
      </p:sp>
      <p:cxnSp>
        <p:nvCxnSpPr>
          <p:cNvPr id="13" name="Straight Arrow Connector 12">
            <a:extLst>
              <a:ext uri="{FF2B5EF4-FFF2-40B4-BE49-F238E27FC236}">
                <a16:creationId xmlns:a16="http://schemas.microsoft.com/office/drawing/2014/main" id="{B9037D0B-06E5-C128-8028-A81856446788}"/>
              </a:ext>
            </a:extLst>
          </p:cNvPr>
          <p:cNvCxnSpPr>
            <a:cxnSpLocks/>
          </p:cNvCxnSpPr>
          <p:nvPr/>
        </p:nvCxnSpPr>
        <p:spPr>
          <a:xfrm>
            <a:off x="4401671" y="5183147"/>
            <a:ext cx="17439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1353D8F-B8BC-5833-86A8-C61721D17A31}"/>
              </a:ext>
            </a:extLst>
          </p:cNvPr>
          <p:cNvCxnSpPr>
            <a:cxnSpLocks/>
          </p:cNvCxnSpPr>
          <p:nvPr/>
        </p:nvCxnSpPr>
        <p:spPr>
          <a:xfrm flipV="1">
            <a:off x="4401671" y="5541736"/>
            <a:ext cx="1831506" cy="132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D3726AD-8610-C657-7AE7-F87F9D58DFEE}"/>
              </a:ext>
            </a:extLst>
          </p:cNvPr>
          <p:cNvCxnSpPr>
            <a:cxnSpLocks/>
          </p:cNvCxnSpPr>
          <p:nvPr/>
        </p:nvCxnSpPr>
        <p:spPr>
          <a:xfrm flipV="1">
            <a:off x="7548282" y="5699738"/>
            <a:ext cx="332991" cy="659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5727BF5-A5FD-F89A-66F4-85C948E95214}"/>
              </a:ext>
            </a:extLst>
          </p:cNvPr>
          <p:cNvCxnSpPr>
            <a:cxnSpLocks/>
          </p:cNvCxnSpPr>
          <p:nvPr/>
        </p:nvCxnSpPr>
        <p:spPr>
          <a:xfrm flipH="1" flipV="1">
            <a:off x="8408283" y="4768129"/>
            <a:ext cx="819303" cy="1607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72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AB226-F5FF-F955-0108-E8275ADD69B2}"/>
              </a:ext>
            </a:extLst>
          </p:cNvPr>
          <p:cNvSpPr>
            <a:spLocks noGrp="1"/>
          </p:cNvSpPr>
          <p:nvPr>
            <p:ph type="title"/>
          </p:nvPr>
        </p:nvSpPr>
        <p:spPr>
          <a:xfrm>
            <a:off x="630935" y="640080"/>
            <a:ext cx="6415323" cy="1481328"/>
          </a:xfrm>
        </p:spPr>
        <p:txBody>
          <a:bodyPr anchor="b">
            <a:noAutofit/>
          </a:bodyPr>
          <a:lstStyle/>
          <a:p>
            <a:pPr algn="ctr"/>
            <a:r>
              <a:rPr lang="ro-RO" sz="4000" dirty="0">
                <a:latin typeface="Times New Roman" panose="02020603050405020304" pitchFamily="18" charset="0"/>
                <a:cs typeface="Times New Roman" panose="02020603050405020304" pitchFamily="18" charset="0"/>
              </a:rPr>
              <a:t>Probleme de Control ale Modelelor Nelineare</a:t>
            </a:r>
          </a:p>
        </p:txBody>
      </p:sp>
      <p:sp>
        <p:nvSpPr>
          <p:cNvPr id="10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FB0097-9926-F786-ED58-73716C169E9A}"/>
              </a:ext>
            </a:extLst>
          </p:cNvPr>
          <p:cNvSpPr>
            <a:spLocks noGrp="1"/>
          </p:cNvSpPr>
          <p:nvPr>
            <p:ph idx="1"/>
          </p:nvPr>
        </p:nvSpPr>
        <p:spPr>
          <a:xfrm>
            <a:off x="630936" y="2660904"/>
            <a:ext cx="4818888" cy="3547872"/>
          </a:xfrm>
        </p:spPr>
        <p:txBody>
          <a:bodyPr anchor="t">
            <a:normAutofit/>
          </a:bodyPr>
          <a:lstStyle/>
          <a:p>
            <a:pPr algn="just"/>
            <a:r>
              <a:rPr lang="ro-RO" sz="2200" dirty="0">
                <a:latin typeface="Times New Roman" panose="02020603050405020304" pitchFamily="18" charset="0"/>
                <a:cs typeface="Times New Roman" panose="02020603050405020304" pitchFamily="18" charset="0"/>
              </a:rPr>
              <a:t>Motoarele BLDC sunt sisteme neliniare, ceea ce complică procesul de control. Caracteristicile lor nelineare impun utilizarea unor metode complexe pentru a asigura stabilitatea și performanța dorită.</a:t>
            </a:r>
            <a:endParaRPr lang="en-US" sz="2200" dirty="0">
              <a:latin typeface="Times New Roman" panose="02020603050405020304" pitchFamily="18" charset="0"/>
              <a:cs typeface="Times New Roman" panose="02020603050405020304" pitchFamily="18" charset="0"/>
            </a:endParaRPr>
          </a:p>
        </p:txBody>
      </p:sp>
      <p:pic>
        <p:nvPicPr>
          <p:cNvPr id="1026" name="Picture 2" descr="Closed Loop Control System : Block Diagram, Types &amp; Its Applications">
            <a:extLst>
              <a:ext uri="{FF2B5EF4-FFF2-40B4-BE49-F238E27FC236}">
                <a16:creationId xmlns:a16="http://schemas.microsoft.com/office/drawing/2014/main" id="{F081A45C-4C16-C009-DE0E-ED08CA37CC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2221203"/>
            <a:ext cx="5458968" cy="241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80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4 pole bldc motor on Make a GIF">
            <a:extLst>
              <a:ext uri="{FF2B5EF4-FFF2-40B4-BE49-F238E27FC236}">
                <a16:creationId xmlns:a16="http://schemas.microsoft.com/office/drawing/2014/main" id="{34234D5E-D158-0AD5-2693-8B79A37503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4697" y="623275"/>
            <a:ext cx="3648081" cy="2644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A3C5349-F8F3-82F2-AF3E-FD1CE6E71A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0804" y="3586297"/>
            <a:ext cx="3555867" cy="2644860"/>
          </a:xfrm>
          <a:prstGeom prst="rect">
            <a:avLst/>
          </a:prstGeom>
          <a:noFill/>
          <a:extLst>
            <a:ext uri="{909E8E84-426E-40DD-AFC4-6F175D3DCCD1}">
              <a14:hiddenFill xmlns:a14="http://schemas.microsoft.com/office/drawing/2010/main">
                <a:solidFill>
                  <a:srgbClr val="FFFFFF"/>
                </a:solidFill>
              </a14:hiddenFill>
            </a:ext>
          </a:extLst>
        </p:spPr>
      </p:pic>
      <p:sp>
        <p:nvSpPr>
          <p:cNvPr id="2068" name="Right Triangle 2067">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3" name="Rectangle 207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1AC5D-4C0F-5C7D-6682-3A786B92B615}"/>
              </a:ext>
            </a:extLst>
          </p:cNvPr>
          <p:cNvSpPr>
            <a:spLocks noGrp="1"/>
          </p:cNvSpPr>
          <p:nvPr>
            <p:ph type="title"/>
          </p:nvPr>
        </p:nvSpPr>
        <p:spPr>
          <a:xfrm>
            <a:off x="5440271" y="628388"/>
            <a:ext cx="5642312" cy="1182827"/>
          </a:xfrm>
        </p:spPr>
        <p:txBody>
          <a:bodyPr vert="horz" lIns="91440" tIns="45720" rIns="91440" bIns="45720" rtlCol="0">
            <a:normAutofit/>
          </a:bodyPr>
          <a:lstStyle/>
          <a:p>
            <a:pPr algn="ctr"/>
            <a:r>
              <a:rPr lang="en-US" sz="4000" dirty="0" err="1">
                <a:latin typeface="Times New Roman" panose="02020603050405020304" pitchFamily="18" charset="0"/>
                <a:cs typeface="Times New Roman" panose="02020603050405020304" pitchFamily="18" charset="0"/>
              </a:rPr>
              <a:t>Implementare</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E245A4E-54EE-C1CF-F545-62974F57A6C4}"/>
              </a:ext>
            </a:extLst>
          </p:cNvPr>
          <p:cNvSpPr>
            <a:spLocks noGrp="1"/>
          </p:cNvSpPr>
          <p:nvPr>
            <p:ph idx="1"/>
          </p:nvPr>
        </p:nvSpPr>
        <p:spPr>
          <a:xfrm>
            <a:off x="5163582" y="2879725"/>
            <a:ext cx="4840166" cy="2789638"/>
          </a:xfrm>
        </p:spPr>
        <p:txBody>
          <a:bodyPr vert="horz" lIns="91440" tIns="45720" rIns="91440" bIns="45720" rtlCol="0" anchor="t">
            <a:normAutofit/>
          </a:bodyPr>
          <a:lstStyle/>
          <a:p>
            <a:pPr algn="just"/>
            <a:r>
              <a:rPr lang="ro-RO" sz="2000" dirty="0">
                <a:latin typeface="Times New Roman" panose="02020603050405020304" pitchFamily="18" charset="0"/>
                <a:cs typeface="Times New Roman" panose="02020603050405020304" pitchFamily="18" charset="0"/>
              </a:rPr>
              <a:t>Pentru a determina unghiul 𝜃 (Theta) al rotorului se utilizează Transformata Clarke. Aceasta transformă semnalele senzorilor Hall in sistemul de coordonate 𝛼 − 𝛽, iar apoi, prin calcularea arctangentei acestor componente se obține unghiul 𝜃, care reprezintă poziția unghiulară a rotorului in timp real</a:t>
            </a:r>
            <a:endParaRPr lang="en-US" sz="20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76F08E7-EC59-9EB2-D2CB-12A2F6961FCC}"/>
              </a:ext>
            </a:extLst>
          </p:cNvPr>
          <p:cNvSpPr txBox="1"/>
          <p:nvPr/>
        </p:nvSpPr>
        <p:spPr>
          <a:xfrm>
            <a:off x="5117475" y="2157882"/>
            <a:ext cx="6097464"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Determinarea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poziției</a:t>
            </a:r>
            <a:r>
              <a:rPr lang="en-US" sz="2000" b="1" dirty="0">
                <a:latin typeface="Times New Roman" panose="02020603050405020304" pitchFamily="18" charset="0"/>
                <a:cs typeface="Times New Roman" panose="02020603050405020304" pitchFamily="18" charset="0"/>
              </a:rPr>
              <a:t> cu </a:t>
            </a:r>
            <a:r>
              <a:rPr lang="en-US" sz="2000" b="1" dirty="0" err="1">
                <a:latin typeface="Times New Roman" panose="02020603050405020304" pitchFamily="18" charset="0"/>
                <a:cs typeface="Times New Roman" panose="02020603050405020304" pitchFamily="18" charset="0"/>
              </a:rPr>
              <a:t>ajutorul</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senzorilor</a:t>
            </a:r>
            <a:r>
              <a:rPr lang="en-US" sz="2000" b="1" dirty="0">
                <a:latin typeface="Times New Roman" panose="02020603050405020304" pitchFamily="18" charset="0"/>
                <a:cs typeface="Times New Roman" panose="02020603050405020304" pitchFamily="18" charset="0"/>
              </a:rPr>
              <a:t> Hall</a:t>
            </a:r>
            <a:endParaRPr lang="ro-RO" sz="2000" b="1" dirty="0"/>
          </a:p>
        </p:txBody>
      </p:sp>
    </p:spTree>
    <p:extLst>
      <p:ext uri="{BB962C8B-B14F-4D97-AF65-F5344CB8AC3E}">
        <p14:creationId xmlns:p14="http://schemas.microsoft.com/office/powerpoint/2010/main" val="3874590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5618</TotalTime>
  <Words>2320</Words>
  <Application>Microsoft Office PowerPoint</Application>
  <PresentationFormat>Widescreen</PresentationFormat>
  <Paragraphs>217</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Display</vt:lpstr>
      <vt:lpstr>Arial</vt:lpstr>
      <vt:lpstr>Calibri</vt:lpstr>
      <vt:lpstr>Cambria Math</vt:lpstr>
      <vt:lpstr>Times New Roman</vt:lpstr>
      <vt:lpstr>Office Theme</vt:lpstr>
      <vt:lpstr>Implementarea pe DSP a sistemului de control al unei mașini electrice BLDC cu interpolarea poziției unghiulare prin filtrare Kalman</vt:lpstr>
      <vt:lpstr>Cuprins</vt:lpstr>
      <vt:lpstr>PowerPoint Presentation</vt:lpstr>
      <vt:lpstr>Echipamente Utilizate</vt:lpstr>
      <vt:lpstr> Placa de dezvoltare LAUNCHXL - F28379D:</vt:lpstr>
      <vt:lpstr> Invertorul BOOSTXL-DRV8305EVM</vt:lpstr>
      <vt:lpstr>Montajul realizat</vt:lpstr>
      <vt:lpstr>Probleme de Control ale Modelelor Nelineare</vt:lpstr>
      <vt:lpstr>Implementare</vt:lpstr>
      <vt:lpstr> </vt:lpstr>
      <vt:lpstr>PowerPoint Presentation</vt:lpstr>
      <vt:lpstr>Determinarea vitezei  </vt:lpstr>
      <vt:lpstr>PowerPoint Presentation</vt:lpstr>
      <vt:lpstr> </vt:lpstr>
      <vt:lpstr>Subsistemul recepției seriale</vt:lpstr>
      <vt:lpstr> </vt:lpstr>
      <vt:lpstr>Schema Simulink PC_host_SCI_interface_PI</vt:lpstr>
      <vt:lpstr> </vt:lpstr>
      <vt:lpstr>PowerPoint Presentation</vt:lpstr>
      <vt:lpstr>Prelucrarea comenzii controllerelor</vt:lpstr>
      <vt:lpstr> </vt:lpstr>
      <vt:lpstr>Realizarea controlului vitezei</vt:lpstr>
      <vt:lpstr>Filtrul Kalman extins-EKF</vt:lpstr>
      <vt:lpstr>Rezultatele controlului curentului Iq</vt:lpstr>
      <vt:lpstr>Controlului vitezei</vt:lpstr>
      <vt:lpstr>Concluzii</vt:lpstr>
      <vt:lpstr>Vă mulțumesc pentru atenție!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Paul-Leonard Antici</dc:creator>
  <cp:lastModifiedBy>Paul-Leonard Antici</cp:lastModifiedBy>
  <cp:revision>22</cp:revision>
  <dcterms:created xsi:type="dcterms:W3CDTF">2024-07-02T09:25:58Z</dcterms:created>
  <dcterms:modified xsi:type="dcterms:W3CDTF">2024-07-10T21:43:56Z</dcterms:modified>
</cp:coreProperties>
</file>